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61" r:id="rId1"/>
  </p:sldMasterIdLst>
  <p:notesMasterIdLst>
    <p:notesMasterId r:id="rId2"/>
  </p:notesMasterIdLst>
  <p:sldIdLst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y="6858000" cx="9144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algn="l" defTabSz="914400" eaLnBrk="1" fontAlgn="auto" hangingPunct="1" indent="0" latinLnBrk="0" marL="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1pPr>
    <a:lvl2pPr algn="l" defTabSz="914400" eaLnBrk="1" fontAlgn="auto" hangingPunct="1" indent="0" latinLnBrk="0" marL="4572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2pPr>
    <a:lvl3pPr algn="l" defTabSz="914400" eaLnBrk="1" fontAlgn="auto" hangingPunct="1" indent="0" latinLnBrk="0" marL="9144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3pPr>
    <a:lvl4pPr algn="l" defTabSz="914400" eaLnBrk="1" fontAlgn="auto" hangingPunct="1" indent="0" latinLnBrk="0" marL="13716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4pPr>
    <a:lvl5pPr algn="l" defTabSz="914400" eaLnBrk="1" fontAlgn="auto" hangingPunct="1" indent="0" latinLnBrk="0" marL="18288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5pPr>
    <a:lvl6pPr algn="l" defTabSz="914400" eaLnBrk="1" fontAlgn="auto" hangingPunct="1" indent="0" latinLnBrk="0" marL="22860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6pPr>
    <a:lvl7pPr algn="l" defTabSz="914400" eaLnBrk="1" fontAlgn="auto" hangingPunct="1" indent="0" latinLnBrk="0" marL="27432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7pPr>
    <a:lvl8pPr algn="l" defTabSz="914400" eaLnBrk="1" fontAlgn="auto" hangingPunct="1" indent="0" latinLnBrk="0" marL="32004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8pPr>
    <a:lvl9pPr algn="l" defTabSz="914400" eaLnBrk="1" fontAlgn="auto" hangingPunct="1" indent="0" latinLnBrk="0" marL="3200400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 autoAdjust="0"/>
    <p:restoredTop sz="94660" autoAdjust="0"/>
  </p:normalViewPr>
  <p:slideViewPr>
    <p:cSldViewPr>
      <p:cViewPr varScale="1">
        <p:scale>
          <a:sx n="125" d="100"/>
          <a:sy n="125" d="100"/>
        </p:scale>
        <p:origin x="0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0" y="0"/>
      </p:cViewPr>
    </p:cSldViewPr>
  </p:notesViewPr>
  <p:gridSpacing cx="72009" cy="72009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tableStyles" Target="tableStyles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80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标题幻灯片">
    <p:bg>
      <p:bgPr>
        <a:solidFill>
          <a:schemeClr val="bg1"/>
        </a:solidFill>
      </p:bgPr>
    </p:bg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Прямоугольный треугольник"/>
          <p:cNvSpPr/>
          <p:nvPr/>
        </p:nvSpPr>
        <p:spPr>
          <a:xfrm rot="0">
            <a:off x="-2" y="4664147"/>
            <a:ext cx="9151089" cy="0"/>
          </a:xfrm>
          <a:prstGeom prst="rtTriangle"/>
          <a:gradFill rotWithShape="1">
            <a:gsLst>
              <a:gs pos="0">
                <a:srgbClr val="007897">
                  <a:alpha val="100000"/>
                </a:srgbClr>
              </a:gs>
              <a:gs pos="55000">
                <a:srgbClr val="49BBE0">
                  <a:alpha val="100000"/>
                </a:srgbClr>
              </a:gs>
              <a:gs pos="100000">
                <a:srgbClr val="007897">
                  <a:alpha val="100000"/>
                </a:srgbClr>
              </a:gs>
            </a:gsLst>
            <a:lin ang="3000000" scaled="1"/>
          </a:gradFill>
          <a:ln w="12700" cap="rnd" cmpd="thickThin">
            <a:noFill/>
            <a:prstDash val="solid"/>
            <a:round/>
          </a:ln>
        </p:spPr>
      </p:sp>
      <p:sp>
        <p:nvSpPr>
          <p:cNvPr id="1048605" name="Текстовое поле"/>
          <p:cNvSpPr>
            <a:spLocks noGrp="1"/>
          </p:cNvSpPr>
          <p:nvPr>
            <p:ph type="ctrTitle"/>
          </p:nvPr>
        </p:nvSpPr>
        <p:spPr>
          <a:xfrm rot="0">
            <a:off x="685800" y="1752601"/>
            <a:ext cx="7772400" cy="1829761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1" cap="none" sz="4800" i="0" kern="1200" lang="en-US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Lucida Sans Unicode" pitchFamily="0" charset="0"/>
                <a:ea typeface="黑体" pitchFamily="0" charset="0"/>
                <a:cs typeface="Lucida Sans"/>
              </a:rPr>
              <a:t>Образец заголовка</a:t>
            </a:r>
            <a:endParaRPr altLang="en-US" baseline="0" b="1" cap="none" sz="4800" i="0" kern="1200" lang="zh-CN" spc="0" strike="noStrike" u="none">
              <a:solidFill>
                <a:schemeClr val="tx2"/>
              </a:solidFill>
              <a:effectLst>
                <a:outerShdw algn="tl" blurRad="31750" dir="5400000" dist="25400" sx="100000" sy="100000">
                  <a:srgbClr val="000000">
                    <a:alpha val="25000"/>
                  </a:srgbClr>
                </a:outerShdw>
              </a:effectLst>
              <a:latin typeface="Lucida Sans Unicode" pitchFamily="0" charset="0"/>
              <a:ea typeface="黑体" pitchFamily="0" charset="0"/>
              <a:cs typeface="Lucida Sans"/>
            </a:endParaRPr>
          </a:p>
        </p:txBody>
      </p:sp>
      <p:sp>
        <p:nvSpPr>
          <p:cNvPr id="1048606" name="Текстовое поле"/>
          <p:cNvSpPr>
            <a:spLocks noGrp="1"/>
          </p:cNvSpPr>
          <p:nvPr>
            <p:ph type="subTitle" idx="1"/>
          </p:nvPr>
        </p:nvSpPr>
        <p:spPr>
          <a:xfrm rot="0">
            <a:off x="685800" y="3611607"/>
            <a:ext cx="7772400" cy="1199704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</a:bodyPr>
          <a:p>
            <a:pPr algn="r" indent="0" mar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altLang="zh-CN" baseline="0" b="0" cap="none" sz="2700" i="0" kern="1200" lang="en-US" spc="0" strike="noStrike" u="none">
                <a:solidFill>
                  <a:schemeClr val="tx2"/>
                </a:solidFill>
                <a:latin typeface="Lucida Sans Unicode" pitchFamily="0" charset="0"/>
                <a:ea typeface="黑体" pitchFamily="0" charset="0"/>
                <a:cs typeface="Lucida Sans"/>
              </a:rPr>
              <a:t>Образец подзаголовка</a:t>
            </a:r>
            <a:endParaRPr altLang="en-US" baseline="0" b="0" cap="none" sz="2700" i="0" kern="1200" lang="zh-CN" spc="0" strike="noStrike" u="none">
              <a:solidFill>
                <a:schemeClr val="tx2"/>
              </a:solidFill>
              <a:latin typeface="Lucida Sans Unicode" pitchFamily="0" charset="0"/>
              <a:ea typeface="黑体" pitchFamily="0" charset="0"/>
              <a:cs typeface="Lucida Sans"/>
            </a:endParaRPr>
          </a:p>
        </p:txBody>
      </p:sp>
      <p:grpSp>
        <p:nvGrpSpPr>
          <p:cNvPr id="25" name="Объединение"/>
          <p:cNvGrpSpPr/>
          <p:nvPr/>
        </p:nvGrpSpPr>
        <p:grpSpPr>
          <a:xfrm>
            <a:off x="-3765" y="4953000"/>
            <a:ext cx="9147765" cy="1912087"/>
            <a:chOff x="-3765" y="4953000"/>
            <a:chExt cx="9147765" cy="1912087"/>
          </a:xfrm>
        </p:grpSpPr>
        <p:sp>
          <p:nvSpPr>
            <p:cNvPr id="1048607" name="曲线"/>
            <p:cNvSpPr/>
            <p:nvPr/>
          </p:nvSpPr>
          <p:spPr>
            <a:xfrm rot="0">
              <a:off x="1687512" y="4953000"/>
              <a:ext cx="7456487" cy="488153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rect l="T1" t="T2" r="T3" b="T4"/>
              <a:pathLst>
                <a:path w="21600" h="21600">
                  <a:moveTo>
                    <a:pt x="21600" y="0"/>
                  </a:moveTo>
                  <a:lnTo>
                    <a:pt x="21600" y="21600"/>
                  </a:lnTo>
                  <a:lnTo>
                    <a:pt x="0" y="1283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ECADC">
                <a:alpha val="40000"/>
              </a:srgbClr>
            </a:solidFill>
            <a:ln w="9525" cap="flat" cmpd="sng">
              <a:noFill/>
              <a:prstDash val="solid"/>
              <a:round/>
            </a:ln>
          </p:spPr>
        </p:sp>
        <p:sp>
          <p:nvSpPr>
            <p:cNvPr id="1048608" name="曲线"/>
            <p:cNvSpPr/>
            <p:nvPr/>
          </p:nvSpPr>
          <p:spPr>
            <a:xfrm rot="0">
              <a:off x="35443" y="5237744"/>
              <a:ext cx="9108557" cy="788661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0" y="0"/>
                  </a:lnTo>
                </a:path>
              </a:pathLst>
            </a:custGeom>
            <a:solidFill>
              <a:srgbClr val="000000"/>
            </a:solidFill>
            <a:ln w="9525" cap="flat" cmpd="sng">
              <a:noFill/>
              <a:prstDash val="solid"/>
              <a:round/>
            </a:ln>
          </p:spPr>
        </p:sp>
        <p:sp>
          <p:nvSpPr>
            <p:cNvPr id="1048609" name="曲线"/>
            <p:cNvSpPr/>
            <p:nvPr/>
          </p:nvSpPr>
          <p:spPr>
            <a:xfrm rot="0">
              <a:off x="0" y="5000978"/>
              <a:ext cx="9144000" cy="1864109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913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xmlns:r="http://schemas.openxmlformats.org/officeDocument/2006/relationships" r:embed="rId1">
                <a:alphaModFix amt="50000"/>
              </a:blip>
              <a:tile algn="t" flip="none" sx="50000" sy="50000" tx="0" ty="0"/>
            </a:blipFill>
            <a:ln w="12700" cap="rnd" cmpd="thickThin">
              <a:noFill/>
              <a:prstDash val="solid"/>
              <a:round/>
            </a:ln>
            <a:effectLst>
              <a:outerShdw algn="b" blurRad="50800" dir="5400000" dist="38100" rotWithShape="0" sx="100000" sy="100000">
                <a:srgbClr val="000000">
                  <a:alpha val="34509"/>
                </a:srgbClr>
              </a:outerShdw>
            </a:effectLst>
          </p:spPr>
        </p:sp>
        <p:sp>
          <p:nvSpPr>
            <p:cNvPr id="1048610" name="Прямая линия"/>
            <p:cNvSpPr/>
            <p:nvPr/>
          </p:nvSpPr>
          <p:spPr>
            <a:xfrm rot="0">
              <a:off x="-3765" y="4997671"/>
              <a:ext cx="9147765" cy="790301"/>
            </a:xfrm>
            <a:prstGeom prst="line"/>
            <a:noFill/>
            <a:ln w="12065" cap="flat" cmpd="thickThin">
              <a:gradFill rotWithShape="1">
                <a:gsLst>
                  <a:gs pos="15000">
                    <a:srgbClr val="156D83">
                      <a:alpha val="100000"/>
                    </a:srgbClr>
                  </a:gs>
                  <a:gs pos="45000">
                    <a:srgbClr val="95C5D8">
                      <a:alpha val="100000"/>
                    </a:srgbClr>
                  </a:gs>
                </a:gsLst>
                <a:lin ang="5400000" scaled="1"/>
              </a:gradFill>
              <a:prstDash val="solid"/>
              <a:miter/>
            </a:ln>
          </p:spPr>
        </p:sp>
      </p:grpSp>
      <p:sp>
        <p:nvSpPr>
          <p:cNvPr id="1048611" name="Текстовое поле"/>
          <p:cNvSpPr>
            <a:spLocks noGrp="1"/>
          </p:cNvSpPr>
          <p:nvPr>
            <p:ph type="dt" idx="10"/>
          </p:nvPr>
        </p:nvSpPr>
        <p:spPr>
          <a:xfrm rot="0">
            <a:off x="6727032" y="6407943"/>
            <a:ext cx="1920240" cy="365759"/>
          </a:xfrm>
          <a:prstGeom prst="rect"/>
          <a:noFill/>
          <a:ln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l" eaLnBrk="1" hangingPunct="1" indent="0" latinLnBrk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1000" i="0" kern="1200" lang="en-US" spc="0" strike="noStrike" u="none">
                <a:solidFill>
                  <a:srgbClr val="FFFFFF"/>
                </a:solidFill>
                <a:latin typeface="Lucida Sans Unicode" pitchFamily="0" charset="0"/>
                <a:ea typeface="黑体" pitchFamily="0" charset="0"/>
                <a:cs typeface="Droid Sans" pitchFamily="0" charset="0"/>
              </a:rPr>
              <a:t>Date/Time</a:t>
            </a:r>
            <a:endParaRPr altLang="en-US" baseline="0" b="0" cap="none" sz="1000" i="0" kern="1200" lang="zh-CN" spc="0" strike="noStrike" u="none">
              <a:solidFill>
                <a:srgbClr val="FFFFFF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  <p:sp>
        <p:nvSpPr>
          <p:cNvPr id="1048612" name="Текстовое поле"/>
          <p:cNvSpPr>
            <a:spLocks noGrp="1"/>
          </p:cNvSpPr>
          <p:nvPr>
            <p:ph type="ftr"/>
          </p:nvPr>
        </p:nvSpPr>
        <p:spPr>
          <a:xfrm rot="0">
            <a:off x="4380072" y="6407943"/>
            <a:ext cx="2350681" cy="365125"/>
          </a:xfrm>
          <a:prstGeom prst="rect"/>
          <a:noFill/>
          <a:ln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eaLnBrk="1" hangingPunct="1" indent="0" latinLnBrk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altLang="en-US" baseline="0" b="0" cap="none" sz="1000" i="0" kern="1200" lang="zh-CN" spc="0" strike="noStrike" u="none">
              <a:solidFill>
                <a:srgbClr val="E7F0F4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  <p:sp>
        <p:nvSpPr>
          <p:cNvPr id="1048613" name="Текстовое поле"/>
          <p:cNvSpPr>
            <a:spLocks noGrp="1"/>
          </p:cNvSpPr>
          <p:nvPr>
            <p:ph type="sldNum"/>
          </p:nvPr>
        </p:nvSpPr>
        <p:spPr>
          <a:xfrm rot="0">
            <a:off x="8647272" y="6407943"/>
            <a:ext cx="365759" cy="365125"/>
          </a:xfrm>
          <a:prstGeom prst="rect"/>
          <a:noFill/>
          <a:ln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eaLnBrk="1" hangingPunct="1" indent="0" latinLnBrk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altLang="zh-CN" baseline="0" b="0" cap="none" sz="1000" i="0" kern="1200" lang="en-US" spc="0" strike="noStrike" u="none">
                <a:solidFill>
                  <a:srgbClr val="FFFFFF"/>
                </a:solidFill>
                <a:latin typeface="Lucida Sans Unicode" pitchFamily="0" charset="0"/>
                <a:ea typeface="黑体" pitchFamily="0" charset="0"/>
                <a:cs typeface="Droid Sans" pitchFamily="0" charset="0"/>
              </a:rPr>
              <a:t>&lt;#&gt;</a:t>
            </a:fld>
            <a:endParaRPr altLang="en-US" baseline="0" b="0" cap="none" sz="1000" i="0" kern="1200" lang="zh-CN" spc="0" strike="noStrike" u="none">
              <a:solidFill>
                <a:srgbClr val="FFFFFF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本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46" name="Текстовое поле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47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8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9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垂直排列标题与文本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Текстовое поле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30" name="Текстовое поле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31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2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3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自定义版式">
    <p:bg>
      <p:bgPr>
        <a:solidFill>
          <a:schemeClr val="bg1"/>
        </a:solidFill>
      </p:bgPr>
    </p:bg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曲线"/>
          <p:cNvSpPr/>
          <p:nvPr/>
        </p:nvSpPr>
        <p:spPr>
          <a:xfrm rot="0">
            <a:off x="499273" y="5944936"/>
            <a:ext cx="4940623" cy="921076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rect l="T1" t="T2" r="T3" b="T4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2" y="0"/>
                </a:lnTo>
              </a:path>
            </a:pathLst>
          </a:custGeom>
          <a:solidFill>
            <a:srgbClr val="9ECADC">
              <a:alpha val="40000"/>
            </a:srgbClr>
          </a:solidFill>
          <a:ln w="9525" cap="flat" cmpd="sng">
            <a:noFill/>
            <a:prstDash val="solid"/>
            <a:round/>
          </a:ln>
        </p:spPr>
      </p:sp>
      <p:sp>
        <p:nvSpPr>
          <p:cNvPr id="1048586" name="曲线"/>
          <p:cNvSpPr/>
          <p:nvPr/>
        </p:nvSpPr>
        <p:spPr>
          <a:xfrm rot="0">
            <a:off x="485716" y="5939011"/>
            <a:ext cx="3690451" cy="933449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rect l="T1" t="T2" r="T3" b="T4"/>
            <a:pathLst>
              <a:path w="21600" h="21600">
                <a:moveTo>
                  <a:pt x="0" y="0"/>
                </a:moveTo>
                <a:lnTo>
                  <a:pt x="21600" y="21489"/>
                </a:lnTo>
                <a:lnTo>
                  <a:pt x="17056" y="21600"/>
                </a:lnTo>
                <a:lnTo>
                  <a:pt x="46" y="146"/>
                </a:lnTo>
              </a:path>
            </a:pathLst>
          </a:custGeom>
          <a:solidFill>
            <a:srgbClr val="000000"/>
          </a:solidFill>
          <a:ln w="9525" cap="flat" cmpd="sng">
            <a:noFill/>
            <a:prstDash val="solid"/>
            <a:round/>
          </a:ln>
        </p:spPr>
      </p:sp>
      <p:sp>
        <p:nvSpPr>
          <p:cNvPr id="1048587" name="Прямоугольный треугольник"/>
          <p:cNvSpPr/>
          <p:nvPr/>
        </p:nvSpPr>
        <p:spPr>
          <a:xfrm rot="0">
            <a:off x="-6042" y="5791253"/>
            <a:ext cx="3402314" cy="1080868"/>
          </a:xfrm>
          <a:prstGeom prst="rtTriangle"/>
          <a:blipFill rotWithShape="1">
            <a:blip xmlns:r="http://schemas.openxmlformats.org/officeDocument/2006/relationships" r:embed="rId1">
              <a:alphaModFix amt="50000"/>
            </a:blip>
            <a:tile algn="t" flip="none" sx="50000" sy="50000" tx="0" ty="0"/>
          </a:blipFill>
          <a:ln w="12700" cap="rnd" cmpd="thickThin">
            <a:noFill/>
            <a:prstDash val="solid"/>
            <a:round/>
          </a:ln>
          <a:effectLst>
            <a:outerShdw algn="b" blurRad="50800" dir="5400000" dist="38100" rotWithShape="0" sx="100000" sy="100000">
              <a:srgbClr val="000000">
                <a:alpha val="34509"/>
              </a:srgbClr>
            </a:outerShdw>
          </a:effectLst>
        </p:spPr>
      </p:sp>
      <p:sp>
        <p:nvSpPr>
          <p:cNvPr id="1048588" name="Прямая линия"/>
          <p:cNvSpPr/>
          <p:nvPr/>
        </p:nvSpPr>
        <p:spPr>
          <a:xfrm rot="0">
            <a:off x="-9237" y="5787738"/>
            <a:ext cx="3405509" cy="1084383"/>
          </a:xfrm>
          <a:prstGeom prst="line"/>
          <a:noFill/>
          <a:ln w="12065" cap="flat" cmpd="thickThin">
            <a:gradFill rotWithShape="1">
              <a:gsLst>
                <a:gs pos="15000">
                  <a:srgbClr val="156D83">
                    <a:alpha val="100000"/>
                  </a:srgbClr>
                </a:gs>
                <a:gs pos="45000">
                  <a:srgbClr val="95C5D8">
                    <a:alpha val="100000"/>
                  </a:srgbClr>
                </a:gs>
              </a:gsLst>
              <a:lin ang="5400000" scaled="1"/>
            </a:gradFill>
            <a:prstDash val="solid"/>
            <a:miter/>
          </a:ln>
        </p:spPr>
      </p:sp>
      <p:sp>
        <p:nvSpPr>
          <p:cNvPr id="1048589" name="Текстовое поле"/>
          <p:cNvSpPr>
            <a:spLocks noGrp="1"/>
          </p:cNvSpPr>
          <p:nvPr>
            <p:ph type="dt" idx="10"/>
          </p:nvPr>
        </p:nvSpPr>
        <p:spPr>
          <a:xfrm rot="0">
            <a:off x="6727032" y="6407943"/>
            <a:ext cx="1920240" cy="365759"/>
          </a:xfrm>
          <a:prstGeom prst="rect"/>
          <a:noFill/>
          <a:ln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l" eaLnBrk="1" hangingPunct="1" latinLnBrk="0"/>
            <a:r>
              <a:rPr altLang="zh-CN" sz="1000" lang="en-US">
                <a:solidFill>
                  <a:schemeClr val="tx1"/>
                </a:solidFill>
                <a:latin typeface="Lucida Sans Unicode" pitchFamily="0" charset="0"/>
                <a:ea typeface="黑体" pitchFamily="0" charset="0"/>
                <a:cs typeface="Droid Sans" pitchFamily="0" charset="0"/>
              </a:rPr>
              <a:t>Date/Time</a:t>
            </a:r>
            <a:endParaRPr altLang="en-US" sz="1000" lang="zh-CN">
              <a:solidFill>
                <a:schemeClr val="tx1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  <p:sp>
        <p:nvSpPr>
          <p:cNvPr id="1048590" name="Текстовое поле"/>
          <p:cNvSpPr>
            <a:spLocks noGrp="1"/>
          </p:cNvSpPr>
          <p:nvPr>
            <p:ph type="ftr"/>
          </p:nvPr>
        </p:nvSpPr>
        <p:spPr>
          <a:xfrm rot="0">
            <a:off x="4380072" y="6407943"/>
            <a:ext cx="2350681" cy="365125"/>
          </a:xfrm>
          <a:prstGeom prst="rect"/>
          <a:noFill/>
          <a:ln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eaLnBrk="1" hangingPunct="1" latinLnBrk="0"/>
            <a:endParaRPr altLang="en-US" sz="1000" lang="zh-CN">
              <a:solidFill>
                <a:schemeClr val="tx1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  <p:sp>
        <p:nvSpPr>
          <p:cNvPr id="1048591" name="Текстовое поле"/>
          <p:cNvSpPr>
            <a:spLocks noGrp="1"/>
          </p:cNvSpPr>
          <p:nvPr>
            <p:ph type="sldNum"/>
          </p:nvPr>
        </p:nvSpPr>
        <p:spPr>
          <a:xfrm rot="0">
            <a:off x="8647272" y="6407943"/>
            <a:ext cx="365759" cy="365125"/>
          </a:xfrm>
          <a:prstGeom prst="rect"/>
          <a:noFill/>
          <a:ln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eaLnBrk="1" hangingPunct="1" latinLnBrk="0"/>
            <a:fld id="{CAD2D6BD-DE1B-4B5F-8B41-2702339687B9}" type="slidenum">
              <a:rPr altLang="zh-CN" baseline="0" b="0" cap="none" sz="1000" i="0" kern="1200" lang="en-US" spc="0" strike="noStrike" u="none">
                <a:solidFill>
                  <a:schemeClr val="tx1"/>
                </a:solidFill>
                <a:latin typeface="Lucida Sans Unicode" pitchFamily="0" charset="0"/>
                <a:ea typeface="黑体" pitchFamily="0" charset="0"/>
                <a:cs typeface="Droid Sans" pitchFamily="0" charset="0"/>
              </a:rPr>
              <a:t>&lt;#&gt;</a:t>
            </a:fld>
            <a:endParaRPr altLang="en-US" b="0" sz="1000" lang="zh-CN">
              <a:solidFill>
                <a:schemeClr val="tx1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</p:spTree>
  </p:cSld>
  <p:clrMapOvr>
    <a:masterClrMapping/>
  </p:clrMapOvr>
  <p:hf dt="1" ftr="1" hdr="1" sldNu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35" name="Текстовое поле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36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7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8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Текстовое поле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51" name="Текстовое поле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/>
            </a:lvl1pPr>
            <a:lvl2pPr indent="0" marL="457200">
              <a:buNone/>
              <a:defRPr sz="1800"/>
            </a:lvl2pPr>
            <a:lvl3pPr indent="0" marL="914400">
              <a:buNone/>
              <a:defRPr sz="1600"/>
            </a:lvl3pPr>
            <a:lvl4pPr indent="0" marL="1371600">
              <a:buNone/>
              <a:defRPr sz="1400"/>
            </a:lvl4pPr>
            <a:lvl5pPr indent="0" marL="1828800">
              <a:buNone/>
              <a:defRPr sz="1400"/>
            </a:lvl5pPr>
            <a:lvl6pPr indent="0" marL="2286000">
              <a:buNone/>
              <a:defRPr sz="1400"/>
            </a:lvl6pPr>
            <a:lvl7pPr indent="0" marL="2743200">
              <a:buNone/>
              <a:defRPr sz="1400"/>
            </a:lvl7pPr>
            <a:lvl8pPr indent="0" marL="3200400">
              <a:buNone/>
              <a:defRPr sz="1400"/>
            </a:lvl8pPr>
            <a:lvl9pPr indent="0" marL="3657600">
              <a:buNone/>
              <a:defRPr sz="14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</p:txBody>
      </p:sp>
      <p:sp>
        <p:nvSpPr>
          <p:cNvPr id="1048652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53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4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56" name="Текстовое поле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57" name="Текстовое поле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58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59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0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62" name="Текстовое поле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</p:txBody>
      </p:sp>
      <p:sp>
        <p:nvSpPr>
          <p:cNvPr id="1048663" name="Текстовое поле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64" name="Текстовое поле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</p:txBody>
      </p:sp>
      <p:sp>
        <p:nvSpPr>
          <p:cNvPr id="1048665" name="Текстовое поле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66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67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8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26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7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8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70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1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内容与标题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Текстовое поле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73" name="Текстовое поле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  <a:p>
            <a:pPr lvl="1"/>
            <a:r>
              <a:rPr altLang="en-US" lang="zh-CN" smtClean="0"/>
              <a:t>第二级</a:t>
            </a:r>
          </a:p>
          <a:p>
            <a:pPr lvl="2"/>
            <a:r>
              <a:rPr altLang="en-US" lang="zh-CN" smtClean="0"/>
              <a:t>第三级</a:t>
            </a:r>
          </a:p>
          <a:p>
            <a:pPr lvl="3"/>
            <a:r>
              <a:rPr altLang="en-US" lang="zh-CN" smtClean="0"/>
              <a:t>第四级</a:t>
            </a:r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674" name="Текстовое поле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</p:txBody>
      </p:sp>
      <p:sp>
        <p:nvSpPr>
          <p:cNvPr id="1048675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76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7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图片与标题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Текстовое поле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640" name="Текстовое поле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altLang="en-US" lang="zh-CN"/>
          </a:p>
        </p:txBody>
      </p:sp>
      <p:sp>
        <p:nvSpPr>
          <p:cNvPr id="1048641" name="Текстовое поле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altLang="en-US" lang="zh-CN" smtClean="0"/>
              <a:t>单击此处编辑母版文本样式</a:t>
            </a:r>
          </a:p>
        </p:txBody>
      </p:sp>
      <p:sp>
        <p:nvSpPr>
          <p:cNvPr id="1048642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2514870-5082-4025-BC8A-5E070B8EB77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3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4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E00D155-3BB6-43CF-9AC4-BC63A66E74A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image" Target="../media/image1.jpeg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曲线"/>
          <p:cNvSpPr/>
          <p:nvPr/>
        </p:nvSpPr>
        <p:spPr>
          <a:xfrm rot="0">
            <a:off x="499273" y="5944936"/>
            <a:ext cx="4940623" cy="921076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rect l="T1" t="T2" r="T3" b="T4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2" y="0"/>
                </a:lnTo>
              </a:path>
            </a:pathLst>
          </a:custGeom>
          <a:solidFill>
            <a:srgbClr val="9ECADC">
              <a:alpha val="40000"/>
            </a:srgbClr>
          </a:solidFill>
          <a:ln w="9525" cap="flat" cmpd="sng">
            <a:noFill/>
            <a:prstDash val="solid"/>
            <a:round/>
          </a:ln>
        </p:spPr>
      </p:sp>
      <p:sp>
        <p:nvSpPr>
          <p:cNvPr id="1048577" name="曲线"/>
          <p:cNvSpPr/>
          <p:nvPr/>
        </p:nvSpPr>
        <p:spPr>
          <a:xfrm rot="0">
            <a:off x="485716" y="5939011"/>
            <a:ext cx="3690451" cy="933449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rect l="T1" t="T2" r="T3" b="T4"/>
            <a:pathLst>
              <a:path w="21600" h="21600">
                <a:moveTo>
                  <a:pt x="0" y="0"/>
                </a:moveTo>
                <a:lnTo>
                  <a:pt x="21600" y="21489"/>
                </a:lnTo>
                <a:lnTo>
                  <a:pt x="17056" y="21600"/>
                </a:lnTo>
                <a:lnTo>
                  <a:pt x="46" y="146"/>
                </a:lnTo>
              </a:path>
            </a:pathLst>
          </a:custGeom>
          <a:solidFill>
            <a:srgbClr val="000000"/>
          </a:solidFill>
          <a:ln w="9525" cap="flat" cmpd="sng">
            <a:noFill/>
            <a:prstDash val="solid"/>
            <a:round/>
          </a:ln>
        </p:spPr>
      </p:sp>
      <p:sp>
        <p:nvSpPr>
          <p:cNvPr id="1048578" name="Прямоугольный треугольник"/>
          <p:cNvSpPr/>
          <p:nvPr/>
        </p:nvSpPr>
        <p:spPr>
          <a:xfrm rot="0">
            <a:off x="-6042" y="5791253"/>
            <a:ext cx="3402314" cy="1080868"/>
          </a:xfrm>
          <a:prstGeom prst="rtTriangle"/>
          <a:blipFill rotWithShape="1">
            <a:blip xmlns:r="http://schemas.openxmlformats.org/officeDocument/2006/relationships" r:embed="rId13">
              <a:alphaModFix amt="50000"/>
            </a:blip>
            <a:tile algn="t" flip="none" sx="50000" sy="50000" tx="0" ty="0"/>
          </a:blipFill>
          <a:ln w="12700" cap="rnd" cmpd="thickThin">
            <a:noFill/>
            <a:prstDash val="solid"/>
            <a:round/>
          </a:ln>
          <a:effectLst>
            <a:outerShdw algn="b" blurRad="50800" dir="5400000" dist="38100" rotWithShape="0" sx="100000" sy="100000">
              <a:srgbClr val="000000">
                <a:alpha val="34509"/>
              </a:srgbClr>
            </a:outerShdw>
          </a:effectLst>
        </p:spPr>
      </p:sp>
      <p:sp>
        <p:nvSpPr>
          <p:cNvPr id="1048579" name="Прямая линия"/>
          <p:cNvSpPr/>
          <p:nvPr/>
        </p:nvSpPr>
        <p:spPr>
          <a:xfrm rot="0">
            <a:off x="-9237" y="5787738"/>
            <a:ext cx="3405509" cy="1084383"/>
          </a:xfrm>
          <a:prstGeom prst="line"/>
          <a:noFill/>
          <a:ln w="12065" cap="flat" cmpd="thickThin">
            <a:gradFill rotWithShape="1">
              <a:gsLst>
                <a:gs pos="15000">
                  <a:srgbClr val="156D83">
                    <a:alpha val="100000"/>
                  </a:srgbClr>
                </a:gs>
                <a:gs pos="45000">
                  <a:srgbClr val="95C5D8">
                    <a:alpha val="100000"/>
                  </a:srgbClr>
                </a:gs>
              </a:gsLst>
              <a:lin ang="5400000" scaled="1"/>
            </a:gradFill>
            <a:prstDash val="solid"/>
            <a:miter/>
          </a:ln>
        </p:spPr>
      </p:sp>
      <p:sp>
        <p:nvSpPr>
          <p:cNvPr id="1048580" name="Текстовое поле"/>
          <p:cNvSpPr>
            <a:spLocks noGrp="1"/>
          </p:cNvSpPr>
          <p:nvPr>
            <p:ph type="title"/>
          </p:nvPr>
        </p:nvSpPr>
        <p:spPr>
          <a:xfrm rot="0">
            <a:off x="457200" y="274638"/>
            <a:ext cx="8229600" cy="114300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ctr" anchorCtr="0" bIns="45720" lIns="91440" rIns="91440" tIns="45720" vert="horz" wrap="square">
            <a:prstTxWarp prst="textNoShape"/>
          </a:bodyPr>
          <a:p>
            <a:r>
              <a:rPr altLang="zh-CN" lang="en-US"/>
              <a:t>Образец заголовка</a:t>
            </a:r>
            <a:endParaRPr altLang="en-US" lang="zh-CN"/>
          </a:p>
        </p:txBody>
      </p:sp>
      <p:sp>
        <p:nvSpPr>
          <p:cNvPr id="1048581" name="Текстовое поле"/>
          <p:cNvSpPr>
            <a:spLocks noGrp="1"/>
          </p:cNvSpPr>
          <p:nvPr>
            <p:ph type="body" idx="1"/>
          </p:nvPr>
        </p:nvSpPr>
        <p:spPr>
          <a:xfrm rot="0">
            <a:off x="457200" y="1481328"/>
            <a:ext cx="8229600" cy="4525963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</a:bodyPr>
          <a:p>
            <a:pPr eaLnBrk="1" hangingPunct="1" latinLnBrk="0"/>
            <a:r>
              <a:rPr altLang="zh-CN" lang="en-US"/>
              <a:t>Образец текста</a:t>
            </a:r>
            <a:endParaRPr altLang="zh-CN" lang="en-US"/>
          </a:p>
          <a:p>
            <a:pPr eaLnBrk="1" hangingPunct="1" latinLnBrk="0" lvl="1"/>
            <a:r>
              <a:rPr altLang="zh-CN" lang="en-US"/>
              <a:t>Второй уровень</a:t>
            </a:r>
            <a:endParaRPr altLang="zh-CN" lang="en-US"/>
          </a:p>
          <a:p>
            <a:pPr eaLnBrk="1" hangingPunct="1" latinLnBrk="0" lvl="2"/>
            <a:r>
              <a:rPr altLang="zh-CN" lang="en-US"/>
              <a:t>Третий уровень</a:t>
            </a:r>
            <a:endParaRPr altLang="zh-CN" lang="en-US"/>
          </a:p>
          <a:p>
            <a:pPr eaLnBrk="1" hangingPunct="1" latinLnBrk="0" lvl="3"/>
            <a:r>
              <a:rPr altLang="zh-CN" lang="en-US"/>
              <a:t>Четвертый уровень</a:t>
            </a:r>
            <a:endParaRPr altLang="zh-CN" lang="en-US"/>
          </a:p>
          <a:p>
            <a:pPr eaLnBrk="1" hangingPunct="1" latinLnBrk="0" lvl="4"/>
            <a:r>
              <a:rPr altLang="zh-CN" lang="en-US"/>
              <a:t>Пятый уровень</a:t>
            </a:r>
            <a:endParaRPr altLang="en-US" lang="zh-CN"/>
          </a:p>
        </p:txBody>
      </p:sp>
      <p:sp>
        <p:nvSpPr>
          <p:cNvPr id="1048582" name="Текстовое поле"/>
          <p:cNvSpPr>
            <a:spLocks noGrp="1"/>
          </p:cNvSpPr>
          <p:nvPr>
            <p:ph type="dt" idx="2"/>
          </p:nvPr>
        </p:nvSpPr>
        <p:spPr>
          <a:xfrm rot="0">
            <a:off x="6727032" y="6407943"/>
            <a:ext cx="1920240" cy="36575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l" eaLnBrk="1" hangingPunct="1" latinLnBrk="0"/>
            <a:fld id="{CAD2D6BD-DE1B-4B5F-8B41-2702339687B9}" type="datetime1">
              <a:rPr altLang="zh-CN" sz="1000" lang="en-US">
                <a:solidFill>
                  <a:schemeClr val="tx1"/>
                </a:solidFill>
                <a:latin typeface="Lucida Sans Unicode" pitchFamily="0" charset="0"/>
                <a:ea typeface="黑体" pitchFamily="0" charset="0"/>
                <a:cs typeface="Droid Sans" pitchFamily="0" charset="0"/>
              </a:rPr>
              <a:t>10/31/2025</a:t>
            </a:fld>
            <a:endParaRPr altLang="en-US" sz="1000" lang="zh-CN">
              <a:solidFill>
                <a:schemeClr val="tx1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  <p:sp>
        <p:nvSpPr>
          <p:cNvPr id="1048583" name="Текстовое поле"/>
          <p:cNvSpPr>
            <a:spLocks noGrp="1"/>
          </p:cNvSpPr>
          <p:nvPr>
            <p:ph type="ftr" idx="3"/>
          </p:nvPr>
        </p:nvSpPr>
        <p:spPr>
          <a:xfrm rot="0">
            <a:off x="4380072" y="6407943"/>
            <a:ext cx="2350681" cy="36512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eaLnBrk="1" hangingPunct="1" latinLnBrk="0"/>
            <a:endParaRPr altLang="en-US" sz="1000" lang="zh-CN">
              <a:solidFill>
                <a:schemeClr val="tx1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  <p:sp>
        <p:nvSpPr>
          <p:cNvPr id="1048584" name="Текстовое поле"/>
          <p:cNvSpPr>
            <a:spLocks noGrp="1"/>
          </p:cNvSpPr>
          <p:nvPr>
            <p:ph type="sldNum" idx="4"/>
          </p:nvPr>
        </p:nvSpPr>
        <p:spPr>
          <a:xfrm rot="0">
            <a:off x="8647272" y="6407943"/>
            <a:ext cx="365759" cy="36512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r" eaLnBrk="1" hangingPunct="1" latinLnBrk="0"/>
            <a:fld id="{CAD2D6BD-DE1B-4B5F-8B41-2702339687B9}" type="slidenum">
              <a:rPr altLang="zh-CN" baseline="0" b="0" cap="none" sz="1000" i="0" kern="1200" lang="en-US" spc="0" strike="noStrike" u="none">
                <a:solidFill>
                  <a:schemeClr val="tx1"/>
                </a:solidFill>
                <a:latin typeface="Lucida Sans Unicode" pitchFamily="0" charset="0"/>
                <a:ea typeface="黑体" pitchFamily="0" charset="0"/>
                <a:cs typeface="Droid Sans" pitchFamily="0" charset="0"/>
              </a:rPr>
              <a:t>&lt;#&gt;</a:t>
            </a:fld>
            <a:endParaRPr altLang="en-US" b="0" sz="1000" lang="zh-CN">
              <a:solidFill>
                <a:schemeClr val="tx1"/>
              </a:solidFill>
              <a:latin typeface="Lucida Sans Unicode" pitchFamily="0" charset="0"/>
              <a:ea typeface="黑体" pitchFamily="0" charset="0"/>
              <a:cs typeface="Droid Sans" pitchFamily="0" charset="0"/>
            </a:endParaRPr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dt="0" ftr="0" hdr="0" sldNum="0"/>
  <p:txStyles>
    <p:titleStyle>
      <a:lvl1pPr algn="l" defTabSz="914400" eaLnBrk="1" fontAlgn="auto" hangingPunct="1" latinLnBrk="0">
        <a:spcBef>
          <a:spcPts val="0"/>
        </a:spcBef>
        <a:buNone/>
        <a:defRPr b="1" sz="4100" kern="1200">
          <a:solidFill>
            <a:schemeClr val="tx2"/>
          </a:solidFill>
          <a:effectLst>
            <a:outerShdw algn="tl" blurRad="31750" dir="5400000" dist="25400" sx="100000" sy="100000">
              <a:srgbClr val="000000">
                <a:alpha val="25000"/>
              </a:srgbClr>
            </a:outerShdw>
          </a:effectLst>
          <a:latin typeface="Lucida Sans Unicode" pitchFamily="0" charset="0"/>
          <a:ea typeface="黑体" pitchFamily="0" charset="0"/>
          <a:cs typeface="Droid Sans" pitchFamily="0" charset="0"/>
        </a:defRPr>
      </a:lvl1pPr>
    </p:titleStyle>
    <p:bodyStyle>
      <a:lvl1pPr algn="l" defTabSz="914400" eaLnBrk="1" fontAlgn="auto" hangingPunct="1" indent="-256032" latinLnBrk="0" marL="365633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itchFamily="0" charset="0"/>
        <a:buChar char=""/>
        <a:defRPr sz="27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1pPr>
      <a:lvl2pPr algn="l" defTabSz="914400" eaLnBrk="1" fontAlgn="auto" hangingPunct="1" indent="-228600" latinLnBrk="0" marL="621792">
        <a:spcBef>
          <a:spcPts val="324"/>
        </a:spcBef>
        <a:buClr>
          <a:schemeClr val="accent1"/>
        </a:buClr>
        <a:buFont typeface="Verdana" pitchFamily="0" charset="0"/>
        <a:buChar char="◦"/>
        <a:defRPr sz="23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2pPr>
      <a:lvl3pPr algn="l" defTabSz="914400" eaLnBrk="1" fontAlgn="auto" hangingPunct="1" indent="-228600" latinLnBrk="0" marL="859536">
        <a:spcBef>
          <a:spcPts val="350"/>
        </a:spcBef>
        <a:buClr>
          <a:schemeClr val="accent2"/>
        </a:buClr>
        <a:buSzPct val="100000"/>
        <a:buFont typeface="Wingdings 2" pitchFamily="0" charset="0"/>
        <a:buChar char=""/>
        <a:defRPr sz="21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3pPr>
      <a:lvl4pPr algn="l" defTabSz="914400" eaLnBrk="1" fontAlgn="auto" hangingPunct="1" indent="-228600" latinLnBrk="0" marL="1143000">
        <a:spcBef>
          <a:spcPts val="350"/>
        </a:spcBef>
        <a:buClr>
          <a:schemeClr val="accent2"/>
        </a:buClr>
        <a:buFont typeface="Wingdings 2" pitchFamily="0" charset="0"/>
        <a:buChar char=""/>
        <a:defRPr sz="19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4pPr>
      <a:lvl5pPr algn="l" defTabSz="914400" eaLnBrk="1" fontAlgn="auto" hangingPunct="1" indent="-228600" latinLnBrk="0" marL="1371600">
        <a:spcBef>
          <a:spcPts val="350"/>
        </a:spcBef>
        <a:buClr>
          <a:schemeClr val="accent2"/>
        </a:buClr>
        <a:buFont typeface="Wingdings 2" pitchFamily="0" charset="0"/>
        <a:buChar char=""/>
        <a:defRPr sz="18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5pPr>
      <a:lvl6pPr algn="l" defTabSz="914400" eaLnBrk="1" fontAlgn="auto" hangingPunct="1" indent="-228600" latinLnBrk="0" marL="1600200">
        <a:spcBef>
          <a:spcPts val="350"/>
        </a:spcBef>
        <a:buClr>
          <a:schemeClr val="accent3"/>
        </a:buClr>
        <a:buFont typeface="Wingdings 2" pitchFamily="0" charset="0"/>
        <a:buChar char=""/>
        <a:defRPr sz="18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6pPr>
      <a:lvl7pPr algn="l" defTabSz="914400" eaLnBrk="1" fontAlgn="auto" hangingPunct="1" indent="-228600" latinLnBrk="0" marL="1828800">
        <a:spcBef>
          <a:spcPts val="350"/>
        </a:spcBef>
        <a:buClr>
          <a:schemeClr val="accent3"/>
        </a:buClr>
        <a:buFont typeface="Wingdings 2" pitchFamily="0" charset="0"/>
        <a:buChar char=""/>
        <a:defRPr sz="16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7pPr>
      <a:lvl8pPr algn="l" defTabSz="914400" eaLnBrk="1" fontAlgn="auto" hangingPunct="1" indent="-228600" latinLnBrk="0" marL="2057400">
        <a:spcBef>
          <a:spcPts val="350"/>
        </a:spcBef>
        <a:buClr>
          <a:schemeClr val="accent3"/>
        </a:buClr>
        <a:buFont typeface="Wingdings 2" pitchFamily="0" charset="0"/>
        <a:buChar char=""/>
        <a:defRPr sz="16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8pPr>
      <a:lvl9pPr algn="l" defTabSz="914400" eaLnBrk="1" fontAlgn="auto" hangingPunct="1" indent="-228600" latinLnBrk="0" marL="2057400">
        <a:spcBef>
          <a:spcPts val="350"/>
        </a:spcBef>
        <a:buClr>
          <a:schemeClr val="accent3"/>
        </a:buClr>
        <a:buFont typeface="Wingdings 2" pitchFamily="0" charset="0"/>
        <a:buChar char=""/>
        <a:defRPr sz="1600" kern="1200">
          <a:solidFill>
            <a:schemeClr val="tx1"/>
          </a:solidFill>
          <a:latin typeface="Lucida Sans Unicode" pitchFamily="0" charset="0"/>
          <a:ea typeface="黑体" pitchFamily="0" charset="0"/>
          <a:cs typeface="Droid Sans" pitchFamily="0" charset="0"/>
        </a:defRPr>
      </a:lvl9pPr>
    </p:body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Текстовое поле"/>
          <p:cNvSpPr>
            <a:spLocks noGrp="1"/>
          </p:cNvSpPr>
          <p:nvPr>
            <p:ph type="ctrTitle"/>
          </p:nvPr>
        </p:nvSpPr>
        <p:spPr>
          <a:xfrm rot="0">
            <a:off x="685800" y="476673"/>
            <a:ext cx="7772400" cy="180019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b" anchorCtr="0" bIns="45720" lIns="91440" rIns="91440" tIns="45720" vert="horz" wrap="square">
            <a:prstTxWarp prst="textNoShape"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altLang="en-US" baseline="0" b="1" cap="none" sz="3200" i="0" kern="1200" lang="zh-CN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</a:br>
            <a:br>
              <a:rPr altLang="en-US" baseline="0" b="1" cap="none" sz="3200" i="0" kern="1200" lang="zh-CN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</a:br>
            <a:br>
              <a:rPr altLang="en-US" baseline="0" b="1" cap="none" sz="3200" i="0" kern="1200" lang="zh-CN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</a:br>
            <a:br>
              <a:rPr altLang="en-US" baseline="0" b="1" cap="none" sz="3200" i="0" kern="1200" lang="zh-CN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</a:br>
            <a:br>
              <a:rPr altLang="en-US" baseline="0" b="1" cap="none" sz="3200" i="0" kern="1200" lang="zh-CN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</a:br>
            <a:r>
              <a:rPr altLang="zh-CN" baseline="0" b="1" cap="none" sz="3200" i="0" kern="1200" lang="en-US" spc="0" strike="noStrike" u="none">
                <a:solidFill>
                  <a:schemeClr val="tx1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  <a:t>На тему: Создание игры-викторины «</a:t>
            </a:r>
            <a:r>
              <a:rPr altLang="zh-CN" baseline="0" b="1" cap="none" sz="3200" i="0" kern="1200" lang="en-US" spc="0" strike="noStrike" u="none">
                <a:solidFill>
                  <a:schemeClr val="tx1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  <a:t>Мультизнайка</a:t>
            </a:r>
            <a:r>
              <a:rPr altLang="zh-CN" baseline="0" b="1" cap="none" sz="3200" i="0" kern="1200" lang="en-US" spc="0" strike="noStrike" u="none">
                <a:solidFill>
                  <a:schemeClr val="tx1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  <a:t>» по различным предметным областям</a:t>
            </a:r>
            <a:br>
              <a:rPr altLang="en-US" baseline="0" b="1" cap="none" sz="3200" i="0" kern="1200" lang="zh-CN" spc="0" strike="noStrike" u="none">
                <a:solidFill>
                  <a:schemeClr val="tx2"/>
                </a:solidFill>
                <a:effectLst>
                  <a:outerShdw algn="tl" blurRad="31750" dir="5400000" dist="25400" sx="100000" sy="10000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黑体" pitchFamily="0" charset="0"/>
                <a:cs typeface="Times New Roman" pitchFamily="18" charset="0"/>
              </a:rPr>
            </a:br>
            <a:endParaRPr altLang="en-US" baseline="0" b="1" cap="none" sz="3200" i="0" kern="1200" lang="zh-CN" spc="0" strike="noStrike" u="none">
              <a:solidFill>
                <a:schemeClr val="tx2"/>
              </a:solidFill>
              <a:effectLst>
                <a:outerShdw algn="tl" blurRad="31750" dir="5400000" dist="25400" sx="100000" sy="100000">
                  <a:srgbClr val="000000">
                    <a:alpha val="25000"/>
                  </a:srgbClr>
                </a:outerShdw>
              </a:effectLst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15" name="Текстовое поле"/>
          <p:cNvSpPr>
            <a:spLocks noGrp="1"/>
          </p:cNvSpPr>
          <p:nvPr>
            <p:ph type="subTitle" idx="1"/>
          </p:nvPr>
        </p:nvSpPr>
        <p:spPr>
          <a:xfrm rot="0">
            <a:off x="179512" y="3645024"/>
            <a:ext cx="7772400" cy="1113536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</a:bodyPr>
          <a:p>
            <a:pPr algn="l" indent="0" mar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altLang="zh-CN" baseline="0" b="1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 Condensed Light" pitchFamily="2" charset="0"/>
                <a:cs typeface="Times New Roman" pitchFamily="18" charset="0"/>
              </a:rPr>
              <a:t>Авторы проекта:</a:t>
            </a:r>
            <a:r>
              <a:rPr altLang="zh-CN" baseline="0" b="0" cap="none" sz="1800" i="0" kern="1200" lang="en-US" spc="0" strike="noStrike" u="none">
                <a:solidFill>
                  <a:schemeClr val="tx2"/>
                </a:solidFill>
                <a:latin typeface="Lucida Sans Unicode" pitchFamily="0" charset="0"/>
                <a:ea typeface="黑体" pitchFamily="0" charset="0"/>
                <a:cs typeface="Lucida Sans"/>
              </a:rPr>
              <a:t> </a:t>
            </a: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Жакаев Т.А., Белоглазов С.В., </a:t>
            </a: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Буданцев</a:t>
            </a: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 Д.Д., </a:t>
            </a: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Гирич</a:t>
            </a: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 Ю.М. </a:t>
            </a:r>
            <a:r>
              <a:rPr altLang="zh-CN" baseline="0" b="1" cap="none" sz="1800" i="0" kern="1200" lang="en-US" spc="0" strike="noStrike" u="none">
                <a:solidFill>
                  <a:srgbClr val="002060"/>
                </a:solidFill>
                <a:latin typeface="Bahnschrift Condensed" pitchFamily="34" charset="0"/>
                <a:ea typeface="Roboto Condensed Light" pitchFamily="2" charset="0"/>
                <a:cs typeface="Lucida Sans"/>
              </a:rPr>
              <a:t> </a:t>
            </a: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 Condensed Light" pitchFamily="2" charset="0"/>
                <a:cs typeface="Times New Roman" pitchFamily="18" charset="0"/>
              </a:rPr>
              <a:t>студенты 1 курса, группы МПО-25-2</a:t>
            </a:r>
            <a:endParaRPr altLang="zh-CN" baseline="0" b="0" cap="none" sz="18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Roboto Condensed Light" pitchFamily="2" charset="0"/>
              <a:cs typeface="Times New Roman" pitchFamily="18" charset="0"/>
            </a:endParaRPr>
          </a:p>
          <a:p>
            <a:pPr algn="l" indent="0" mar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altLang="zh-CN" baseline="0" b="0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 Condensed Light" pitchFamily="2" charset="0"/>
                <a:cs typeface="Times New Roman" pitchFamily="18" charset="0"/>
              </a:rPr>
              <a:t>ФГБОУ ВО «МГТУ им. Г. И. Носова», Многопрофильный колледж» </a:t>
            </a:r>
            <a:r>
              <a:rPr altLang="zh-CN" baseline="0" b="1" cap="none" sz="1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 Condensed Light" pitchFamily="2" charset="0"/>
                <a:cs typeface="Times New Roman" pitchFamily="18" charset="0"/>
              </a:rPr>
              <a:t>Наставник: Риве Юлия Анатольевна</a:t>
            </a:r>
            <a:endParaRPr altLang="zh-CN" baseline="0" b="0" cap="none" sz="18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Roboto Condensed Light" pitchFamily="2" charset="0"/>
              <a:cs typeface="Times New Roman" pitchFamily="18" charset="0"/>
            </a:endParaRPr>
          </a:p>
          <a:p>
            <a:pPr algn="l" indent="0" mar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altLang="en-US" baseline="0" b="0" cap="none" sz="17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Прямоугольники"/>
          <p:cNvSpPr/>
          <p:nvPr/>
        </p:nvSpPr>
        <p:spPr>
          <a:xfrm rot="0">
            <a:off x="0" y="260648"/>
            <a:ext cx="9144000" cy="57721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32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Описание проекта</a:t>
            </a:r>
            <a:endParaRPr altLang="en-US" baseline="0" b="0" cap="none" sz="32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593" name="Прямоугольники"/>
          <p:cNvSpPr/>
          <p:nvPr/>
        </p:nvSpPr>
        <p:spPr>
          <a:xfrm rot="0">
            <a:off x="0" y="980728"/>
            <a:ext cx="3707904" cy="52322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Проблема</a:t>
            </a:r>
            <a:r>
              <a:rPr altLang="ru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4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594" name="Прямоугольники"/>
          <p:cNvSpPr/>
          <p:nvPr/>
        </p:nvSpPr>
        <p:spPr>
          <a:xfrm rot="0">
            <a:off x="251519" y="1484784"/>
            <a:ext cx="8568952" cy="117729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Проблема в том что многие </a:t>
            </a: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студенты имеют упущенные  знания по русскому языку, литературе и другим предметам.</a:t>
            </a:r>
            <a:endParaRPr altLang="en-US" baseline="0" b="0" cap="none" sz="24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595" name="Прямоугольники"/>
          <p:cNvSpPr/>
          <p:nvPr/>
        </p:nvSpPr>
        <p:spPr>
          <a:xfrm rot="0">
            <a:off x="0" y="2420888"/>
            <a:ext cx="3707904" cy="52322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Цель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596" name="Прямоугольники"/>
          <p:cNvSpPr/>
          <p:nvPr/>
        </p:nvSpPr>
        <p:spPr>
          <a:xfrm rot="0">
            <a:off x="251519" y="2996952"/>
            <a:ext cx="8424936" cy="117729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Создание </a:t>
            </a: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игры для проверки знаний по таким предметным областям как литература, русский язык, металлургия, индивидуальный проект.</a:t>
            </a:r>
            <a:endParaRPr altLang="en-US" baseline="0" b="0" cap="none" sz="24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597" name="Прямоугольники"/>
          <p:cNvSpPr/>
          <p:nvPr/>
        </p:nvSpPr>
        <p:spPr>
          <a:xfrm rot="0">
            <a:off x="0" y="4221088"/>
            <a:ext cx="5076056" cy="52321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Целевая аудитория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598" name="Прямоугольники"/>
          <p:cNvSpPr/>
          <p:nvPr/>
        </p:nvSpPr>
        <p:spPr>
          <a:xfrm rot="0">
            <a:off x="395536" y="4797153"/>
            <a:ext cx="5112567" cy="81533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Для студентов  и преподавателей</a:t>
            </a:r>
            <a:endParaRPr altLang="en-US" baseline="0" b="0" cap="none" sz="24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Прямоугольники"/>
          <p:cNvSpPr/>
          <p:nvPr/>
        </p:nvSpPr>
        <p:spPr>
          <a:xfrm rot="0">
            <a:off x="0" y="260648"/>
            <a:ext cx="9144000" cy="57721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32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Описание проекта</a:t>
            </a:r>
            <a:endParaRPr altLang="en-US" baseline="0" b="0" cap="none" sz="32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00" name="Прямоугольники"/>
          <p:cNvSpPr/>
          <p:nvPr/>
        </p:nvSpPr>
        <p:spPr>
          <a:xfrm rot="0">
            <a:off x="0" y="837863"/>
            <a:ext cx="9144000" cy="222504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Идея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д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е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я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состоит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в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ч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б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с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з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д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ь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г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-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в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«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ь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з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й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»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п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з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ч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п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е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д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е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б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с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я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(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с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с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й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я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з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,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е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,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е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г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я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,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д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в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д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ь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й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п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е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)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.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</p:txBody>
      </p:sp>
      <p:sp>
        <p:nvSpPr>
          <p:cNvPr id="1048601" name="Прямоугольники"/>
          <p:cNvSpPr/>
          <p:nvPr/>
        </p:nvSpPr>
        <p:spPr>
          <a:xfrm rot="0">
            <a:off x="0" y="2924944"/>
            <a:ext cx="4980125" cy="44704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</p:txBody>
      </p:sp>
      <p:sp>
        <p:nvSpPr>
          <p:cNvPr id="1048602" name="Прямоугольники"/>
          <p:cNvSpPr/>
          <p:nvPr/>
        </p:nvSpPr>
        <p:spPr>
          <a:xfrm rot="0">
            <a:off x="0" y="3062903"/>
            <a:ext cx="9174704" cy="151383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Наши преимущества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Преимущества нашего проекта состоят из различных предметных областей, чего нет у других команд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.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</p:txBody>
      </p:sp>
      <p:sp>
        <p:nvSpPr>
          <p:cNvPr id="1048603" name="Прямоугольники"/>
          <p:cNvSpPr/>
          <p:nvPr/>
        </p:nvSpPr>
        <p:spPr>
          <a:xfrm rot="0">
            <a:off x="0" y="4714701"/>
            <a:ext cx="9131560" cy="44703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Наши эксперты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Прямоугольники"/>
          <p:cNvSpPr/>
          <p:nvPr/>
        </p:nvSpPr>
        <p:spPr>
          <a:xfrm rot="0">
            <a:off x="0" y="332655"/>
            <a:ext cx="9144000" cy="57721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32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Описание проекта</a:t>
            </a:r>
            <a:endParaRPr altLang="en-US" baseline="0" b="0" cap="none" sz="32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17" name="Прямоугольники"/>
          <p:cNvSpPr/>
          <p:nvPr/>
        </p:nvSpPr>
        <p:spPr>
          <a:xfrm rot="0">
            <a:off x="0" y="1484783"/>
            <a:ext cx="9419892" cy="92963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Риски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Н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е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т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.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18" name="Прямоугольники"/>
          <p:cNvSpPr/>
          <p:nvPr/>
        </p:nvSpPr>
        <p:spPr>
          <a:xfrm rot="0">
            <a:off x="0" y="2780928"/>
            <a:ext cx="9191925" cy="176783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Слабые стороны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Игра-викторина «Мультизнайка» занимает много времени, что может привести к неполной реализации данной игры.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19" name="Прямоугольники"/>
          <p:cNvSpPr/>
          <p:nvPr/>
        </p:nvSpPr>
        <p:spPr>
          <a:xfrm rot="0">
            <a:off x="0" y="4678404"/>
            <a:ext cx="9191034" cy="1348739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Сильные стороны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М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н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г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п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р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е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д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м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е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т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н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т</a:t>
            </a: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ь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г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-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в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р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 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«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М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у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л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ь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т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и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з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н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й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к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а</a:t>
            </a:r>
            <a:r>
              <a:rPr altLang="ru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»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.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Прямоугольники"/>
          <p:cNvSpPr/>
          <p:nvPr/>
        </p:nvSpPr>
        <p:spPr>
          <a:xfrm rot="0">
            <a:off x="0" y="260648"/>
            <a:ext cx="9144000" cy="57721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32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Описание проекта</a:t>
            </a:r>
            <a:endParaRPr altLang="en-US" baseline="0" b="0" cap="none" sz="32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21" name="Прямоугольники"/>
          <p:cNvSpPr/>
          <p:nvPr/>
        </p:nvSpPr>
        <p:spPr>
          <a:xfrm rot="0">
            <a:off x="0" y="1230315"/>
            <a:ext cx="9144000" cy="442214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Мероприятия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zh-CN" baseline="0" b="0" cap="none" sz="28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1 </a:t>
            </a: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этап-подготовительный</a:t>
            </a:r>
            <a:r>
              <a:rPr altLang="ru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;</a:t>
            </a:r>
            <a:endParaRPr altLang="zh-CN" baseline="0" b="0" cap="none" sz="24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ru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Продумать идею будущего проекта, подобрать материал для игры-викторины</a:t>
            </a:r>
            <a:r>
              <a:rPr altLang="ru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.</a:t>
            </a:r>
            <a:endParaRPr altLang="zh-CN" baseline="0" b="0" cap="none" sz="24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altLang="zh-CN" baseline="0" b="0" cap="none" sz="24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2 этап- основной</a:t>
            </a:r>
            <a:r>
              <a:rPr altLang="ru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;</a:t>
            </a:r>
            <a:endParaRPr altLang="zh-CN" baseline="0" b="0" cap="none" sz="24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</a:t>
            </a:r>
            <a:r>
              <a:rPr altLang="zh-CN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о</a:t>
            </a:r>
            <a:r>
              <a:rPr altLang="zh-CN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з</a:t>
            </a:r>
            <a:r>
              <a:rPr altLang="zh-CN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д</a:t>
            </a:r>
            <a:r>
              <a:rPr altLang="zh-CN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а</a:t>
            </a:r>
            <a:r>
              <a:rPr altLang="zh-CN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ть продукта (игру-викторину) в  форме презентации Power Point</a:t>
            </a:r>
            <a:r>
              <a:rPr altLang="ru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.</a:t>
            </a:r>
            <a:endParaRPr altLang="zh-CN" baseline="0" b="0" cap="none" sz="24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altLang="zh-CN" baseline="0" b="0" cap="none" sz="2400" i="0" kern="1200" lang="en-US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4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3 этап- заключительный (Демонстрация, защита проекта, внедрение нашего продукта целевую аудиторию); </a:t>
            </a:r>
            <a:endParaRPr altLang="en-US" baseline="0" b="0" cap="none" sz="24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en-US" baseline="0" b="0" cap="none" sz="24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Апробировать продукт.</a:t>
            </a:r>
            <a:endParaRPr altLang="en-US" baseline="0" b="0" cap="none" sz="24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Прямоугольники"/>
          <p:cNvSpPr/>
          <p:nvPr/>
        </p:nvSpPr>
        <p:spPr>
          <a:xfrm rot="0">
            <a:off x="0" y="404663"/>
            <a:ext cx="9144000" cy="57721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32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Перспективы</a:t>
            </a:r>
            <a:endParaRPr altLang="en-US" baseline="0" b="0" cap="none" sz="32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  <p:sp>
        <p:nvSpPr>
          <p:cNvPr id="1048623" name="Прямоугольники"/>
          <p:cNvSpPr/>
          <p:nvPr/>
        </p:nvSpPr>
        <p:spPr>
          <a:xfrm rot="0">
            <a:off x="0" y="1383747"/>
            <a:ext cx="9208013" cy="1767840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Перспективы</a:t>
            </a:r>
            <a:r>
              <a:rPr altLang="ru" baseline="0" b="0" cap="none" sz="28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: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  <a:p>
            <a:pPr algn="l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en-US" baseline="0" b="0" cap="none" sz="2800" i="0" kern="1200" lang="ru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Мы считаем, что студентам будет интереснее изучать новые темы с помощью интерактивной викторины по разным предметным областям.</a:t>
            </a:r>
            <a:endParaRPr altLang="en-US" baseline="0" b="0" cap="none" sz="28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Прямоугольники"/>
          <p:cNvSpPr/>
          <p:nvPr/>
        </p:nvSpPr>
        <p:spPr>
          <a:xfrm rot="0">
            <a:off x="0" y="2780928"/>
            <a:ext cx="9144000" cy="577215"/>
          </a:xfrm>
          <a:prstGeom prst="rect"/>
          <a:noFill/>
          <a:ln w="12700" cap="flat" cmpd="sng">
            <a:noFill/>
            <a:prstDash val="solid"/>
            <a:miter/>
          </a:ln>
        </p:spPr>
        <p:txBody>
          <a:bodyPr anchor="t" anchorCtr="0" bIns="45720" lIns="91440" rIns="91440" tIns="45720" vert="horz" wrap="square">
            <a:prstTxWarp prst="textNoShape"/>
            <a:spAutoFit/>
          </a:bodyPr>
          <a:p>
            <a:pPr algn="ctr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zh-CN" baseline="0" b="0" cap="none" sz="3200" i="0" kern="1200" lang="en-US" spc="0" strike="noStrike" u="none">
                <a:solidFill>
                  <a:schemeClr val="tx1"/>
                </a:solidFill>
                <a:latin typeface="Times New Roman" pitchFamily="18" charset="0"/>
                <a:ea typeface="黑体" pitchFamily="0" charset="0"/>
                <a:cs typeface="Times New Roman" pitchFamily="18" charset="0"/>
              </a:rPr>
              <a:t>Спасибо за внимание!</a:t>
            </a:r>
            <a:endParaRPr altLang="en-US" baseline="0" b="0" cap="none" sz="3200" i="0" kern="1200" lang="zh-CN" spc="0" strike="noStrike" u="none">
              <a:solidFill>
                <a:schemeClr val="tx1"/>
              </a:solidFill>
              <a:latin typeface="Times New Roman" pitchFamily="18" charset="0"/>
              <a:ea typeface="黑体" pitchFamily="0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Открытая">
      <a:fillStyleLst>
        <a:solidFill>
          <a:schemeClr val="phClr"/>
        </a:solidFill>
        <a:gradFill/>
        <a:gradFill/>
      </a:fillStyleLst>
      <a:lnStyleLst/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Honor_Office</Application>
  <ScaleCrop>0</ScaleCrop>
  <Company>Reanimator Extreme Edition</Company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На тему: Создание игры-викторины «Мультизнайка» по различным предметным областям</dc:title>
  <dc:creator>Жанна</dc:creator>
  <cp:lastModifiedBy>HONOR Docs</cp:lastModifiedBy>
  <dcterms:created xsi:type="dcterms:W3CDTF">2025-10-23T03:13:09Z</dcterms:created>
  <dcterms:modified xsi:type="dcterms:W3CDTF">2025-10-31T08:33:49Z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d2994a16271f4ee89478efc9f59bc83f</vt:lpwstr>
  </property>
</Properties>
</file>