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 АВТОМОБИЛЬНЫЙ ТРАНСПОРТ И САМОХОДНЫЕ МАШИНЫ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3.1 МАШИНЫ И ОБОРУДОВАНИЕ КАРЬЕРНОГО АВТОМОБИЛЬНОГО ТРАНСПОРТА</a:t>
            </a: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640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3.1.1 Область применения и схемы движения при автомобильном транспорте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3199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Преимущества автомобильного транспорта</a:t>
            </a:r>
            <a:r>
              <a:rPr lang="ru-RU" dirty="0" smtClean="0"/>
              <a:t> – высокая мобильность и маневренность автосамосвалов (радиусы поворота машин – 8-15 м), возможность преодоления относительно высоких уклонов автодорог (в грузовом направлении – 80-100 ‰, в порожняковом – 150 ‰), независимость эффективности транспортирования от физико-механических свойств транспортируемого груза, небольшие затраты и трудоемкость устройства и перемещения автомобильных дорог, быстрота их окупаемости.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35192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Недостатки автотранспорта</a:t>
            </a:r>
            <a:r>
              <a:rPr lang="ru-RU" dirty="0" smtClean="0"/>
              <a:t> – высокая стоимость автомобильных перевозок (удельные затраты на транспортирование, на 1 т∙км, в 5-6 раз выше, чем при железнодорожном транспорте), большая стоимость машин и значительные затраты на их содержание, зависимость работы транспорта от привозного жидкого топлива, высокая энергоемкость, значительное выделение вредных веществ, незначительные экономически выгодные расстояния транспортирования.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8399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Схемы движения</a:t>
            </a:r>
            <a:r>
              <a:rPr lang="ru-RU" dirty="0" smtClean="0"/>
              <a:t> автотранспорта определяются </a:t>
            </a:r>
            <a:r>
              <a:rPr lang="ru-RU" dirty="0" err="1" smtClean="0"/>
              <a:t>горно-техническими</a:t>
            </a:r>
            <a:r>
              <a:rPr lang="ru-RU" dirty="0" smtClean="0"/>
              <a:t> условиями разработки месторождения и направлением транспортирования полезного ископаемого и вскрышных пород.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466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При разработке месторождений с горизонтальным и слабонаклонным залеганием полезного ископаемого при небольшой глубине, а также на нагорных карьерах применяются прямые съезды.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8347" y="2076450"/>
            <a:ext cx="5876925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3500430" y="5500702"/>
            <a:ext cx="5643570" cy="1357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Схема автодорог в карьере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2706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 глубоких карьерах с ограниченными размерами в плане получили распространение спиральные съезды.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72000" y="6357958"/>
            <a:ext cx="4572000" cy="5000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Схема автодорог в карьере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427376"/>
            <a:ext cx="8215370" cy="4944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83090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При значительной глубине и при разработке месторождений на склоне горы, когда достигнуть заданных отметок прямыми съездами сложно, используются петлевые съезды.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987372"/>
            <a:ext cx="7105670" cy="444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572000" y="6357958"/>
            <a:ext cx="4572000" cy="5000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Схема автодорог в карьере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41925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229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3 АВТОМОБИЛЬНЫЙ ТРАНСПОРТ И САМОХОДНЫЕ МАШИНЫ</vt:lpstr>
      <vt:lpstr>3.1.1 Область применения и схемы движения при автомобильном транспорте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АВТОМОБИЛЬНЫЙ ТРАНСПОРТ И САМОХОДНЫЕ МАШИНЫ</dc:title>
  <dc:creator>User</dc:creator>
  <cp:lastModifiedBy>User</cp:lastModifiedBy>
  <cp:revision>1</cp:revision>
  <dcterms:created xsi:type="dcterms:W3CDTF">2016-09-28T19:18:36Z</dcterms:created>
  <dcterms:modified xsi:type="dcterms:W3CDTF">2020-08-31T13:49:24Z</dcterms:modified>
</cp:coreProperties>
</file>