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85" r:id="rId3"/>
    <p:sldId id="286" r:id="rId4"/>
    <p:sldId id="270" r:id="rId5"/>
    <p:sldId id="280" r:id="rId6"/>
    <p:sldId id="279" r:id="rId7"/>
    <p:sldId id="273" r:id="rId8"/>
    <p:sldId id="281" r:id="rId9"/>
    <p:sldId id="276" r:id="rId10"/>
    <p:sldId id="282" r:id="rId11"/>
    <p:sldId id="277" r:id="rId12"/>
  </p:sldIdLst>
  <p:sldSz cx="9144000" cy="5143500" type="screen16x9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3185"/>
    <a:srgbClr val="323C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390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3A0D36-D9B8-42FB-B5E4-E5BC85B05B8E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FFEF0271-43C5-49B0-BAA9-418D24F6C1D4}">
      <dgm:prSet phldrT="[Текст]"/>
      <dgm:spPr/>
      <dgm:t>
        <a:bodyPr/>
        <a:lstStyle/>
        <a:p>
          <a:pPr algn="l"/>
          <a:r>
            <a:rPr lang="ru-RU" b="1" dirty="0" smtClean="0">
              <a:solidFill>
                <a:schemeClr val="bg1"/>
              </a:solidFill>
            </a:rPr>
            <a:t>ЦЕЛЬ </a:t>
          </a:r>
          <a:r>
            <a:rPr lang="ru-RU" dirty="0" smtClean="0">
              <a:solidFill>
                <a:schemeClr val="bg1"/>
              </a:solidFill>
            </a:rPr>
            <a:t>…………………….</a:t>
          </a:r>
          <a:endParaRPr lang="ru-RU" dirty="0">
            <a:solidFill>
              <a:schemeClr val="bg1"/>
            </a:solidFill>
          </a:endParaRPr>
        </a:p>
      </dgm:t>
    </dgm:pt>
    <dgm:pt modelId="{175492F1-B192-4AB5-A4B3-090B31538823}" type="parTrans" cxnId="{4D6EBF03-2BF6-4C36-91E5-C4620CD373DB}">
      <dgm:prSet/>
      <dgm:spPr/>
      <dgm:t>
        <a:bodyPr/>
        <a:lstStyle/>
        <a:p>
          <a:endParaRPr lang="ru-RU"/>
        </a:p>
      </dgm:t>
    </dgm:pt>
    <dgm:pt modelId="{7DEBB3AA-9836-4BB2-9A60-2E4F76F39A28}" type="sibTrans" cxnId="{4D6EBF03-2BF6-4C36-91E5-C4620CD373DB}">
      <dgm:prSet/>
      <dgm:spPr/>
      <dgm:t>
        <a:bodyPr/>
        <a:lstStyle/>
        <a:p>
          <a:endParaRPr lang="ru-RU"/>
        </a:p>
      </dgm:t>
    </dgm:pt>
    <dgm:pt modelId="{28DCBA73-85BB-4290-A21D-3FF4D98595CF}" type="pres">
      <dgm:prSet presAssocID="{503A0D36-D9B8-42FB-B5E4-E5BC85B05B8E}" presName="Name0" presStyleCnt="0">
        <dgm:presLayoutVars>
          <dgm:dir/>
          <dgm:animLvl val="lvl"/>
          <dgm:resizeHandles val="exact"/>
        </dgm:presLayoutVars>
      </dgm:prSet>
      <dgm:spPr/>
    </dgm:pt>
    <dgm:pt modelId="{83D0969B-AFE3-4BCD-BCD4-7DD426170700}" type="pres">
      <dgm:prSet presAssocID="{503A0D36-D9B8-42FB-B5E4-E5BC85B05B8E}" presName="dummy" presStyleCnt="0"/>
      <dgm:spPr/>
    </dgm:pt>
    <dgm:pt modelId="{7BDBB54D-E12A-4D2D-8FC7-AB38140369A2}" type="pres">
      <dgm:prSet presAssocID="{503A0D36-D9B8-42FB-B5E4-E5BC85B05B8E}" presName="linH" presStyleCnt="0"/>
      <dgm:spPr/>
    </dgm:pt>
    <dgm:pt modelId="{FC2AE0F9-1036-4B86-BF3A-76BC15B834A6}" type="pres">
      <dgm:prSet presAssocID="{503A0D36-D9B8-42FB-B5E4-E5BC85B05B8E}" presName="padding1" presStyleCnt="0"/>
      <dgm:spPr/>
    </dgm:pt>
    <dgm:pt modelId="{35589959-CD9E-4628-96B0-311A40839706}" type="pres">
      <dgm:prSet presAssocID="{FFEF0271-43C5-49B0-BAA9-418D24F6C1D4}" presName="linV" presStyleCnt="0"/>
      <dgm:spPr/>
    </dgm:pt>
    <dgm:pt modelId="{F8F416F4-279E-4136-9143-07DA626ADDB4}" type="pres">
      <dgm:prSet presAssocID="{FFEF0271-43C5-49B0-BAA9-418D24F6C1D4}" presName="spVertical1" presStyleCnt="0"/>
      <dgm:spPr/>
    </dgm:pt>
    <dgm:pt modelId="{4F7F754E-646C-4078-A1DC-0ED44BF99DEB}" type="pres">
      <dgm:prSet presAssocID="{FFEF0271-43C5-49B0-BAA9-418D24F6C1D4}" presName="parTx" presStyleLbl="revTx" presStyleIdx="0" presStyleCnt="1" custScaleX="137515" custLinFactNeighborX="-8419" custLinFactNeighborY="-47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B0508B-1C07-440B-AFF5-6CB2D6AC4EA7}" type="pres">
      <dgm:prSet presAssocID="{FFEF0271-43C5-49B0-BAA9-418D24F6C1D4}" presName="spVertical2" presStyleCnt="0"/>
      <dgm:spPr/>
    </dgm:pt>
    <dgm:pt modelId="{EAFFBAB7-15D6-400D-952C-AF98BC4B9278}" type="pres">
      <dgm:prSet presAssocID="{FFEF0271-43C5-49B0-BAA9-418D24F6C1D4}" presName="spVertical3" presStyleCnt="0"/>
      <dgm:spPr/>
    </dgm:pt>
    <dgm:pt modelId="{785FA9DC-6F31-4151-9FB2-4D0A11C74EC4}" type="pres">
      <dgm:prSet presAssocID="{503A0D36-D9B8-42FB-B5E4-E5BC85B05B8E}" presName="padding2" presStyleCnt="0"/>
      <dgm:spPr/>
    </dgm:pt>
    <dgm:pt modelId="{E6FB3D0D-0FD4-4F7E-8336-84D785529F89}" type="pres">
      <dgm:prSet presAssocID="{503A0D36-D9B8-42FB-B5E4-E5BC85B05B8E}" presName="negArrow" presStyleCnt="0"/>
      <dgm:spPr/>
    </dgm:pt>
    <dgm:pt modelId="{F0316C6F-1540-4A21-AB5A-24E6A7FEBF6A}" type="pres">
      <dgm:prSet presAssocID="{503A0D36-D9B8-42FB-B5E4-E5BC85B05B8E}" presName="backgroundArrow" presStyleLbl="node1" presStyleIdx="0" presStyleCnt="1" custLinFactNeighborY="-6"/>
      <dgm:spPr>
        <a:solidFill>
          <a:srgbClr val="323C8D"/>
        </a:solidFill>
      </dgm:spPr>
    </dgm:pt>
  </dgm:ptLst>
  <dgm:cxnLst>
    <dgm:cxn modelId="{9607AA52-DDE3-4CFE-97A0-8FA390F1F1A1}" type="presOf" srcId="{FFEF0271-43C5-49B0-BAA9-418D24F6C1D4}" destId="{4F7F754E-646C-4078-A1DC-0ED44BF99DEB}" srcOrd="0" destOrd="0" presId="urn:microsoft.com/office/officeart/2005/8/layout/hProcess3"/>
    <dgm:cxn modelId="{4D6EBF03-2BF6-4C36-91E5-C4620CD373DB}" srcId="{503A0D36-D9B8-42FB-B5E4-E5BC85B05B8E}" destId="{FFEF0271-43C5-49B0-BAA9-418D24F6C1D4}" srcOrd="0" destOrd="0" parTransId="{175492F1-B192-4AB5-A4B3-090B31538823}" sibTransId="{7DEBB3AA-9836-4BB2-9A60-2E4F76F39A28}"/>
    <dgm:cxn modelId="{48F6A9FF-B618-4629-A126-09BE9AEE6CB9}" type="presOf" srcId="{503A0D36-D9B8-42FB-B5E4-E5BC85B05B8E}" destId="{28DCBA73-85BB-4290-A21D-3FF4D98595CF}" srcOrd="0" destOrd="0" presId="urn:microsoft.com/office/officeart/2005/8/layout/hProcess3"/>
    <dgm:cxn modelId="{4B2BDB4F-FDE9-4349-A728-2276CC818C07}" type="presParOf" srcId="{28DCBA73-85BB-4290-A21D-3FF4D98595CF}" destId="{83D0969B-AFE3-4BCD-BCD4-7DD426170700}" srcOrd="0" destOrd="0" presId="urn:microsoft.com/office/officeart/2005/8/layout/hProcess3"/>
    <dgm:cxn modelId="{04D61E54-3CEE-4290-BB6C-D8F5C63C183F}" type="presParOf" srcId="{28DCBA73-85BB-4290-A21D-3FF4D98595CF}" destId="{7BDBB54D-E12A-4D2D-8FC7-AB38140369A2}" srcOrd="1" destOrd="0" presId="urn:microsoft.com/office/officeart/2005/8/layout/hProcess3"/>
    <dgm:cxn modelId="{0F58D622-4271-4294-BD85-F99C4EAA186E}" type="presParOf" srcId="{7BDBB54D-E12A-4D2D-8FC7-AB38140369A2}" destId="{FC2AE0F9-1036-4B86-BF3A-76BC15B834A6}" srcOrd="0" destOrd="0" presId="urn:microsoft.com/office/officeart/2005/8/layout/hProcess3"/>
    <dgm:cxn modelId="{78839408-12B2-4C23-A716-B89D8DA245E8}" type="presParOf" srcId="{7BDBB54D-E12A-4D2D-8FC7-AB38140369A2}" destId="{35589959-CD9E-4628-96B0-311A40839706}" srcOrd="1" destOrd="0" presId="urn:microsoft.com/office/officeart/2005/8/layout/hProcess3"/>
    <dgm:cxn modelId="{542AB25D-6866-4319-9D2C-D89711281234}" type="presParOf" srcId="{35589959-CD9E-4628-96B0-311A40839706}" destId="{F8F416F4-279E-4136-9143-07DA626ADDB4}" srcOrd="0" destOrd="0" presId="urn:microsoft.com/office/officeart/2005/8/layout/hProcess3"/>
    <dgm:cxn modelId="{E86A2972-645C-4E58-9749-62AB29B41DC1}" type="presParOf" srcId="{35589959-CD9E-4628-96B0-311A40839706}" destId="{4F7F754E-646C-4078-A1DC-0ED44BF99DEB}" srcOrd="1" destOrd="0" presId="urn:microsoft.com/office/officeart/2005/8/layout/hProcess3"/>
    <dgm:cxn modelId="{B6540690-B70D-4096-A14D-BA095DAA7507}" type="presParOf" srcId="{35589959-CD9E-4628-96B0-311A40839706}" destId="{DAB0508B-1C07-440B-AFF5-6CB2D6AC4EA7}" srcOrd="2" destOrd="0" presId="urn:microsoft.com/office/officeart/2005/8/layout/hProcess3"/>
    <dgm:cxn modelId="{FD6BF1F6-8DE5-4888-8938-122064FECEFC}" type="presParOf" srcId="{35589959-CD9E-4628-96B0-311A40839706}" destId="{EAFFBAB7-15D6-400D-952C-AF98BC4B9278}" srcOrd="3" destOrd="0" presId="urn:microsoft.com/office/officeart/2005/8/layout/hProcess3"/>
    <dgm:cxn modelId="{1F05E298-9AB8-42DC-998C-4DA85C4F4123}" type="presParOf" srcId="{7BDBB54D-E12A-4D2D-8FC7-AB38140369A2}" destId="{785FA9DC-6F31-4151-9FB2-4D0A11C74EC4}" srcOrd="2" destOrd="0" presId="urn:microsoft.com/office/officeart/2005/8/layout/hProcess3"/>
    <dgm:cxn modelId="{8142E2C6-24C1-47F9-9373-3A5B37E02C42}" type="presParOf" srcId="{7BDBB54D-E12A-4D2D-8FC7-AB38140369A2}" destId="{E6FB3D0D-0FD4-4F7E-8336-84D785529F89}" srcOrd="3" destOrd="0" presId="urn:microsoft.com/office/officeart/2005/8/layout/hProcess3"/>
    <dgm:cxn modelId="{92EE6AE5-DBF0-4980-9293-261FFAD38500}" type="presParOf" srcId="{7BDBB54D-E12A-4D2D-8FC7-AB38140369A2}" destId="{F0316C6F-1540-4A21-AB5A-24E6A7FEBF6A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316C6F-1540-4A21-AB5A-24E6A7FEBF6A}">
      <dsp:nvSpPr>
        <dsp:cNvPr id="0" name=""/>
        <dsp:cNvSpPr/>
      </dsp:nvSpPr>
      <dsp:spPr>
        <a:xfrm>
          <a:off x="0" y="0"/>
          <a:ext cx="8064896" cy="1512000"/>
        </a:xfrm>
        <a:prstGeom prst="rightArrow">
          <a:avLst/>
        </a:prstGeom>
        <a:solidFill>
          <a:srgbClr val="323C8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7F754E-646C-4078-A1DC-0ED44BF99DEB}">
      <dsp:nvSpPr>
        <dsp:cNvPr id="0" name=""/>
        <dsp:cNvSpPr/>
      </dsp:nvSpPr>
      <dsp:spPr>
        <a:xfrm>
          <a:off x="216027" y="360038"/>
          <a:ext cx="7039831" cy="75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bg1"/>
              </a:solidFill>
            </a:rPr>
            <a:t>ЦЕЛЬ </a:t>
          </a:r>
          <a:r>
            <a:rPr lang="ru-RU" sz="2100" kern="1200" dirty="0" smtClean="0">
              <a:solidFill>
                <a:schemeClr val="bg1"/>
              </a:solidFill>
            </a:rPr>
            <a:t>…………………….</a:t>
          </a:r>
          <a:endParaRPr lang="ru-RU" sz="2100" kern="1200" dirty="0">
            <a:solidFill>
              <a:schemeClr val="bg1"/>
            </a:solidFill>
          </a:endParaRPr>
        </a:p>
      </dsp:txBody>
      <dsp:txXfrm>
        <a:off x="216027" y="360038"/>
        <a:ext cx="7039831" cy="75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67026AD-5655-471C-B895-FBEE0431E112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933220-9481-4FAB-ADDF-6D9EFFB04D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7671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933220-9481-4FAB-ADDF-6D9EFFB04DE4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933220-9481-4FAB-ADDF-6D9EFFB04DE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933220-9481-4FAB-ADDF-6D9EFFB04DE4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933220-9481-4FAB-ADDF-6D9EFFB04DE4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5B909-1F96-4DC9-9B50-4116A9FE948E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B51D2-9123-4E1A-9044-DFF8B1C0B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EF264-CE82-45EE-A8EC-1A8903FCAA9E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1BBAA-16D7-4B96-B520-72C792C0BB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AC64E-6FC6-4026-A6F0-5B732464AD44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ED39E-2A10-4EC5-8366-416DB11AC6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7C31C-7982-4EE2-93AA-75A624816BEA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9B011-05DD-44A4-AC7A-DD2BA88D33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F91FC-D6F1-4952-864E-C34217B96E42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4EDB0-120D-43C6-AEBE-7384AD2F56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09A9B-81BA-4C08-B769-B053E473B3AC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B8DE0-0DDA-4966-B72A-77F6446A7A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FF03D-8DEC-47CB-B05C-6BC75FCA6557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1F655-46B2-49BF-B688-6600C531C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CC932-8EEC-4C4F-8A67-71ED75379C46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24BC5-7DD8-433D-BF59-7DD71F8C76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B162F-B07D-4EFB-A2D1-171F69D74938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FBB91-62E8-4E92-8EE4-0160817B52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63B43-2A37-433A-B00B-67BAC7C6A897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0C9EE-2A68-4DCC-A9A1-75C5EBE88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4A4F9-89D6-4F9E-A60B-797C422497C1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45795-44C3-403A-8215-408D39372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6F3D64-DD90-4F21-A4E0-DB5B7A20D3FB}" type="datetimeFigureOut">
              <a:rPr lang="ru-RU"/>
              <a:pPr>
                <a:defRPr/>
              </a:pPr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42BA07-E232-4B6E-B706-0FEA651919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357304"/>
            <a:ext cx="62150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200" b="1" cap="all" dirty="0" smtClean="0">
                <a:solidFill>
                  <a:srgbClr val="323C8D"/>
                </a:solidFill>
              </a:rPr>
              <a:t>наименование</a:t>
            </a:r>
          </a:p>
          <a:p>
            <a:pPr algn="ctr">
              <a:buNone/>
            </a:pPr>
            <a:endParaRPr lang="ru-RU" sz="3200" b="1" dirty="0" smtClean="0">
              <a:solidFill>
                <a:srgbClr val="323C8D"/>
              </a:solidFill>
            </a:endParaRPr>
          </a:p>
          <a:p>
            <a:pPr algn="ctr">
              <a:buNone/>
            </a:pPr>
            <a:r>
              <a:rPr lang="ru-RU" sz="3200" b="1" dirty="0" smtClean="0">
                <a:solidFill>
                  <a:srgbClr val="323C8D"/>
                </a:solidFill>
              </a:rPr>
              <a:t>Индивидуальный проект</a:t>
            </a:r>
            <a:endParaRPr lang="ru-RU" sz="3200" b="1" dirty="0">
              <a:solidFill>
                <a:srgbClr val="323C8D"/>
              </a:solidFill>
              <a:latin typeface="Century Gothic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6248" y="4429138"/>
            <a:ext cx="4572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solidFill>
                  <a:srgbClr val="323C8D"/>
                </a:solidFill>
              </a:rPr>
              <a:t>Автор:   </a:t>
            </a:r>
            <a:r>
              <a:rPr lang="ru-RU" dirty="0" smtClean="0">
                <a:solidFill>
                  <a:srgbClr val="323C8D"/>
                </a:solidFill>
              </a:rPr>
              <a:t>Ф  И   (группа              )</a:t>
            </a:r>
          </a:p>
          <a:p>
            <a:r>
              <a:rPr lang="ru-RU" u="sng" dirty="0" smtClean="0">
                <a:solidFill>
                  <a:srgbClr val="323C8D"/>
                </a:solidFill>
              </a:rPr>
              <a:t>Руководитель</a:t>
            </a:r>
            <a:r>
              <a:rPr lang="ru-RU" u="sng" dirty="0" smtClean="0">
                <a:solidFill>
                  <a:srgbClr val="323C8D"/>
                </a:solidFill>
              </a:rPr>
              <a:t>: </a:t>
            </a:r>
            <a:r>
              <a:rPr lang="ru-RU" dirty="0" smtClean="0">
                <a:solidFill>
                  <a:srgbClr val="323C8D"/>
                </a:solidFill>
              </a:rPr>
              <a:t>ФИО</a:t>
            </a:r>
            <a:endParaRPr lang="ru-RU" dirty="0">
              <a:solidFill>
                <a:srgbClr val="323C8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06375"/>
            <a:ext cx="7758138" cy="857250"/>
          </a:xfrm>
        </p:spPr>
        <p:txBody>
          <a:bodyPr/>
          <a:lstStyle/>
          <a:p>
            <a:pPr algn="l"/>
            <a:r>
              <a:rPr lang="ru-RU" sz="3600" b="1" dirty="0" smtClean="0">
                <a:solidFill>
                  <a:schemeClr val="bg1"/>
                </a:solidFill>
              </a:rPr>
              <a:t>Заключение: основные выводы</a:t>
            </a:r>
            <a:endParaRPr lang="ru-RU" sz="3600" b="1" dirty="0">
              <a:solidFill>
                <a:schemeClr val="bg1"/>
              </a:solidFill>
            </a:endParaRPr>
          </a:p>
        </p:txBody>
      </p:sp>
      <p:grpSp>
        <p:nvGrpSpPr>
          <p:cNvPr id="3" name="Group 38"/>
          <p:cNvGrpSpPr>
            <a:grpSpLocks noGrp="1"/>
          </p:cNvGrpSpPr>
          <p:nvPr/>
        </p:nvGrpSpPr>
        <p:grpSpPr>
          <a:xfrm>
            <a:off x="571472" y="1200150"/>
            <a:ext cx="8115326" cy="3394075"/>
            <a:chOff x="948237" y="1934572"/>
            <a:chExt cx="7306574" cy="4123328"/>
          </a:xfrm>
        </p:grpSpPr>
        <p:sp>
          <p:nvSpPr>
            <p:cNvPr id="128" name="Freeform 11"/>
            <p:cNvSpPr>
              <a:spLocks/>
            </p:cNvSpPr>
            <p:nvPr/>
          </p:nvSpPr>
          <p:spPr bwMode="auto">
            <a:xfrm>
              <a:off x="4030663" y="4197350"/>
              <a:ext cx="1404938" cy="1860550"/>
            </a:xfrm>
            <a:custGeom>
              <a:avLst/>
              <a:gdLst/>
              <a:ahLst/>
              <a:cxnLst>
                <a:cxn ang="0">
                  <a:pos x="885" y="361"/>
                </a:cxn>
                <a:cxn ang="0">
                  <a:pos x="840" y="315"/>
                </a:cxn>
                <a:cxn ang="0">
                  <a:pos x="379" y="777"/>
                </a:cxn>
                <a:cxn ang="0">
                  <a:pos x="379" y="1172"/>
                </a:cxn>
                <a:cxn ang="0">
                  <a:pos x="0" y="1172"/>
                </a:cxn>
                <a:cxn ang="0">
                  <a:pos x="0" y="620"/>
                </a:cxn>
                <a:cxn ang="0">
                  <a:pos x="572" y="49"/>
                </a:cxn>
                <a:cxn ang="0">
                  <a:pos x="523" y="0"/>
                </a:cxn>
                <a:cxn ang="0">
                  <a:pos x="885" y="0"/>
                </a:cxn>
                <a:cxn ang="0">
                  <a:pos x="885" y="361"/>
                </a:cxn>
              </a:cxnLst>
              <a:rect l="0" t="0" r="r" b="b"/>
              <a:pathLst>
                <a:path w="885" h="1172">
                  <a:moveTo>
                    <a:pt x="885" y="361"/>
                  </a:moveTo>
                  <a:lnTo>
                    <a:pt x="840" y="315"/>
                  </a:lnTo>
                  <a:lnTo>
                    <a:pt x="379" y="777"/>
                  </a:lnTo>
                  <a:lnTo>
                    <a:pt x="379" y="1172"/>
                  </a:lnTo>
                  <a:lnTo>
                    <a:pt x="0" y="1172"/>
                  </a:lnTo>
                  <a:lnTo>
                    <a:pt x="0" y="620"/>
                  </a:lnTo>
                  <a:lnTo>
                    <a:pt x="572" y="49"/>
                  </a:lnTo>
                  <a:lnTo>
                    <a:pt x="523" y="0"/>
                  </a:lnTo>
                  <a:lnTo>
                    <a:pt x="885" y="0"/>
                  </a:lnTo>
                  <a:lnTo>
                    <a:pt x="885" y="361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9" name="Freeform 12"/>
            <p:cNvSpPr>
              <a:spLocks/>
            </p:cNvSpPr>
            <p:nvPr/>
          </p:nvSpPr>
          <p:spPr bwMode="auto">
            <a:xfrm>
              <a:off x="3711575" y="2014538"/>
              <a:ext cx="1155700" cy="1193800"/>
            </a:xfrm>
            <a:custGeom>
              <a:avLst/>
              <a:gdLst/>
              <a:ahLst/>
              <a:cxnLst>
                <a:cxn ang="0">
                  <a:pos x="313" y="41"/>
                </a:cxn>
                <a:cxn ang="0">
                  <a:pos x="709" y="437"/>
                </a:cxn>
                <a:cxn ang="0">
                  <a:pos x="682" y="463"/>
                </a:cxn>
                <a:cxn ang="0">
                  <a:pos x="728" y="509"/>
                </a:cxn>
                <a:cxn ang="0">
                  <a:pos x="483" y="752"/>
                </a:cxn>
                <a:cxn ang="0">
                  <a:pos x="41" y="312"/>
                </a:cxn>
                <a:cxn ang="0">
                  <a:pos x="0" y="352"/>
                </a:cxn>
                <a:cxn ang="0">
                  <a:pos x="0" y="0"/>
                </a:cxn>
                <a:cxn ang="0">
                  <a:pos x="349" y="0"/>
                </a:cxn>
                <a:cxn ang="0">
                  <a:pos x="313" y="41"/>
                </a:cxn>
              </a:cxnLst>
              <a:rect l="0" t="0" r="r" b="b"/>
              <a:pathLst>
                <a:path w="728" h="752">
                  <a:moveTo>
                    <a:pt x="313" y="41"/>
                  </a:moveTo>
                  <a:lnTo>
                    <a:pt x="709" y="437"/>
                  </a:lnTo>
                  <a:lnTo>
                    <a:pt x="682" y="463"/>
                  </a:lnTo>
                  <a:lnTo>
                    <a:pt x="728" y="509"/>
                  </a:lnTo>
                  <a:lnTo>
                    <a:pt x="483" y="752"/>
                  </a:lnTo>
                  <a:lnTo>
                    <a:pt x="41" y="312"/>
                  </a:lnTo>
                  <a:lnTo>
                    <a:pt x="0" y="352"/>
                  </a:lnTo>
                  <a:lnTo>
                    <a:pt x="0" y="0"/>
                  </a:lnTo>
                  <a:lnTo>
                    <a:pt x="349" y="0"/>
                  </a:lnTo>
                  <a:lnTo>
                    <a:pt x="313" y="41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Freeform 13"/>
            <p:cNvSpPr>
              <a:spLocks/>
            </p:cNvSpPr>
            <p:nvPr/>
          </p:nvSpPr>
          <p:spPr bwMode="auto">
            <a:xfrm>
              <a:off x="3708400" y="3470275"/>
              <a:ext cx="1166813" cy="1203325"/>
            </a:xfrm>
            <a:custGeom>
              <a:avLst/>
              <a:gdLst/>
              <a:ahLst/>
              <a:cxnLst>
                <a:cxn ang="0">
                  <a:pos x="316" y="49"/>
                </a:cxn>
                <a:cxn ang="0">
                  <a:pos x="711" y="442"/>
                </a:cxn>
                <a:cxn ang="0">
                  <a:pos x="686" y="465"/>
                </a:cxn>
                <a:cxn ang="0">
                  <a:pos x="735" y="514"/>
                </a:cxn>
                <a:cxn ang="0">
                  <a:pos x="493" y="758"/>
                </a:cxn>
                <a:cxn ang="0">
                  <a:pos x="49" y="316"/>
                </a:cxn>
                <a:cxn ang="0">
                  <a:pos x="0" y="363"/>
                </a:cxn>
                <a:cxn ang="0">
                  <a:pos x="0" y="0"/>
                </a:cxn>
                <a:cxn ang="0">
                  <a:pos x="364" y="0"/>
                </a:cxn>
                <a:cxn ang="0">
                  <a:pos x="316" y="49"/>
                </a:cxn>
              </a:cxnLst>
              <a:rect l="0" t="0" r="r" b="b"/>
              <a:pathLst>
                <a:path w="735" h="758">
                  <a:moveTo>
                    <a:pt x="316" y="49"/>
                  </a:moveTo>
                  <a:lnTo>
                    <a:pt x="711" y="442"/>
                  </a:lnTo>
                  <a:lnTo>
                    <a:pt x="686" y="465"/>
                  </a:lnTo>
                  <a:lnTo>
                    <a:pt x="735" y="514"/>
                  </a:lnTo>
                  <a:lnTo>
                    <a:pt x="493" y="758"/>
                  </a:lnTo>
                  <a:lnTo>
                    <a:pt x="49" y="316"/>
                  </a:lnTo>
                  <a:lnTo>
                    <a:pt x="0" y="363"/>
                  </a:lnTo>
                  <a:lnTo>
                    <a:pt x="0" y="0"/>
                  </a:lnTo>
                  <a:lnTo>
                    <a:pt x="364" y="0"/>
                  </a:lnTo>
                  <a:lnTo>
                    <a:pt x="316" y="4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1" name="Freeform 14"/>
            <p:cNvSpPr>
              <a:spLocks/>
            </p:cNvSpPr>
            <p:nvPr/>
          </p:nvSpPr>
          <p:spPr bwMode="auto">
            <a:xfrm>
              <a:off x="4279900" y="2749550"/>
              <a:ext cx="1155700" cy="1185862"/>
            </a:xfrm>
            <a:custGeom>
              <a:avLst/>
              <a:gdLst/>
              <a:ahLst/>
              <a:cxnLst>
                <a:cxn ang="0">
                  <a:pos x="728" y="350"/>
                </a:cxn>
                <a:cxn ang="0">
                  <a:pos x="684" y="306"/>
                </a:cxn>
                <a:cxn ang="0">
                  <a:pos x="241" y="747"/>
                </a:cxn>
                <a:cxn ang="0">
                  <a:pos x="0" y="507"/>
                </a:cxn>
                <a:cxn ang="0">
                  <a:pos x="42" y="460"/>
                </a:cxn>
                <a:cxn ang="0">
                  <a:pos x="21" y="439"/>
                </a:cxn>
                <a:cxn ang="0">
                  <a:pos x="419" y="42"/>
                </a:cxn>
                <a:cxn ang="0">
                  <a:pos x="377" y="0"/>
                </a:cxn>
                <a:cxn ang="0">
                  <a:pos x="728" y="0"/>
                </a:cxn>
                <a:cxn ang="0">
                  <a:pos x="728" y="350"/>
                </a:cxn>
              </a:cxnLst>
              <a:rect l="0" t="0" r="r" b="b"/>
              <a:pathLst>
                <a:path w="728" h="747">
                  <a:moveTo>
                    <a:pt x="728" y="350"/>
                  </a:moveTo>
                  <a:lnTo>
                    <a:pt x="684" y="306"/>
                  </a:lnTo>
                  <a:lnTo>
                    <a:pt x="241" y="747"/>
                  </a:lnTo>
                  <a:lnTo>
                    <a:pt x="0" y="507"/>
                  </a:lnTo>
                  <a:lnTo>
                    <a:pt x="42" y="460"/>
                  </a:lnTo>
                  <a:lnTo>
                    <a:pt x="21" y="439"/>
                  </a:lnTo>
                  <a:lnTo>
                    <a:pt x="419" y="42"/>
                  </a:lnTo>
                  <a:lnTo>
                    <a:pt x="377" y="0"/>
                  </a:lnTo>
                  <a:lnTo>
                    <a:pt x="728" y="0"/>
                  </a:lnTo>
                  <a:lnTo>
                    <a:pt x="728" y="35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2" name="Text Placeholder 3"/>
            <p:cNvSpPr txBox="1">
              <a:spLocks/>
            </p:cNvSpPr>
            <p:nvPr/>
          </p:nvSpPr>
          <p:spPr>
            <a:xfrm rot="19086412">
              <a:off x="4969354" y="4361263"/>
              <a:ext cx="285335" cy="307777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sz="2000" dirty="0" smtClean="0">
                  <a:solidFill>
                    <a:schemeClr val="bg1"/>
                  </a:solidFill>
                </a:rPr>
                <a:t>01</a:t>
              </a:r>
              <a:endPara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3" name="Text Placeholder 3"/>
            <p:cNvSpPr txBox="1">
              <a:spLocks/>
            </p:cNvSpPr>
            <p:nvPr/>
          </p:nvSpPr>
          <p:spPr>
            <a:xfrm rot="2817072">
              <a:off x="3865135" y="3603212"/>
              <a:ext cx="285335" cy="307777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sz="2000" dirty="0" smtClean="0">
                  <a:solidFill>
                    <a:schemeClr val="bg1"/>
                  </a:solidFill>
                </a:rPr>
                <a:t>02</a:t>
              </a:r>
              <a:endPara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4" name="Text Placeholder 3"/>
            <p:cNvSpPr txBox="1">
              <a:spLocks/>
            </p:cNvSpPr>
            <p:nvPr/>
          </p:nvSpPr>
          <p:spPr>
            <a:xfrm rot="18997969">
              <a:off x="4954539" y="2903343"/>
              <a:ext cx="285335" cy="307777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sz="2000" dirty="0" smtClean="0">
                  <a:solidFill>
                    <a:schemeClr val="bg1"/>
                  </a:solidFill>
                </a:rPr>
                <a:t>03</a:t>
              </a:r>
              <a:endPara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5" name="Text Placeholder 3"/>
            <p:cNvSpPr txBox="1">
              <a:spLocks/>
            </p:cNvSpPr>
            <p:nvPr/>
          </p:nvSpPr>
          <p:spPr>
            <a:xfrm rot="2817072">
              <a:off x="3880376" y="2173425"/>
              <a:ext cx="285335" cy="307777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sz="2000" dirty="0" smtClean="0">
                  <a:solidFill>
                    <a:schemeClr val="bg1"/>
                  </a:solidFill>
                </a:rPr>
                <a:t>04</a:t>
              </a:r>
              <a:endPara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6" name="Rectangle 13"/>
            <p:cNvSpPr/>
            <p:nvPr/>
          </p:nvSpPr>
          <p:spPr>
            <a:xfrm rot="18897855">
              <a:off x="4471039" y="3353512"/>
              <a:ext cx="569066" cy="161583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050" b="1" dirty="0" smtClean="0">
                  <a:solidFill>
                    <a:schemeClr val="bg1"/>
                  </a:solidFill>
                </a:rPr>
                <a:t>Keyword</a:t>
              </a:r>
            </a:p>
          </p:txBody>
        </p:sp>
        <p:sp>
          <p:nvSpPr>
            <p:cNvPr id="137" name="Rectangle 14"/>
            <p:cNvSpPr/>
            <p:nvPr/>
          </p:nvSpPr>
          <p:spPr>
            <a:xfrm rot="2726022">
              <a:off x="4097194" y="2615221"/>
              <a:ext cx="569066" cy="161583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050" b="1" dirty="0" smtClean="0">
                  <a:solidFill>
                    <a:schemeClr val="bg1"/>
                  </a:solidFill>
                </a:rPr>
                <a:t>Keyword</a:t>
              </a:r>
            </a:p>
          </p:txBody>
        </p:sp>
        <p:sp>
          <p:nvSpPr>
            <p:cNvPr id="138" name="Rectangle 15"/>
            <p:cNvSpPr/>
            <p:nvPr/>
          </p:nvSpPr>
          <p:spPr>
            <a:xfrm rot="2786029">
              <a:off x="4086919" y="4068063"/>
              <a:ext cx="569066" cy="161583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050" b="1" dirty="0" smtClean="0">
                  <a:solidFill>
                    <a:schemeClr val="bg1"/>
                  </a:solidFill>
                </a:rPr>
                <a:t>Keyword</a:t>
              </a:r>
            </a:p>
          </p:txBody>
        </p:sp>
        <p:sp>
          <p:nvSpPr>
            <p:cNvPr id="139" name="Rectangle 16"/>
            <p:cNvSpPr/>
            <p:nvPr/>
          </p:nvSpPr>
          <p:spPr>
            <a:xfrm rot="18897855">
              <a:off x="4480563" y="4793687"/>
              <a:ext cx="569066" cy="161583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050" b="1" dirty="0" smtClean="0">
                  <a:solidFill>
                    <a:schemeClr val="bg1"/>
                  </a:solidFill>
                </a:rPr>
                <a:t>Keyword</a:t>
              </a:r>
            </a:p>
          </p:txBody>
        </p:sp>
        <p:sp>
          <p:nvSpPr>
            <p:cNvPr id="140" name="Freeform 100"/>
            <p:cNvSpPr>
              <a:spLocks noEditPoints="1"/>
            </p:cNvSpPr>
            <p:nvPr/>
          </p:nvSpPr>
          <p:spPr bwMode="auto">
            <a:xfrm>
              <a:off x="4140881" y="5594635"/>
              <a:ext cx="383786" cy="367905"/>
            </a:xfrm>
            <a:custGeom>
              <a:avLst/>
              <a:gdLst/>
              <a:ahLst/>
              <a:cxnLst>
                <a:cxn ang="0">
                  <a:pos x="63" y="49"/>
                </a:cxn>
                <a:cxn ang="0">
                  <a:pos x="58" y="44"/>
                </a:cxn>
                <a:cxn ang="0">
                  <a:pos x="54" y="48"/>
                </a:cxn>
                <a:cxn ang="0">
                  <a:pos x="63" y="57"/>
                </a:cxn>
                <a:cxn ang="0">
                  <a:pos x="64" y="60"/>
                </a:cxn>
                <a:cxn ang="0">
                  <a:pos x="59" y="64"/>
                </a:cxn>
                <a:cxn ang="0">
                  <a:pos x="56" y="63"/>
                </a:cxn>
                <a:cxn ang="0">
                  <a:pos x="29" y="36"/>
                </a:cxn>
                <a:cxn ang="0">
                  <a:pos x="15" y="42"/>
                </a:cxn>
                <a:cxn ang="0">
                  <a:pos x="0" y="27"/>
                </a:cxn>
                <a:cxn ang="0">
                  <a:pos x="26" y="0"/>
                </a:cxn>
                <a:cxn ang="0">
                  <a:pos x="41" y="15"/>
                </a:cxn>
                <a:cxn ang="0">
                  <a:pos x="36" y="30"/>
                </a:cxn>
                <a:cxn ang="0">
                  <a:pos x="50" y="44"/>
                </a:cxn>
                <a:cxn ang="0">
                  <a:pos x="54" y="40"/>
                </a:cxn>
                <a:cxn ang="0">
                  <a:pos x="49" y="35"/>
                </a:cxn>
                <a:cxn ang="0">
                  <a:pos x="54" y="31"/>
                </a:cxn>
                <a:cxn ang="0">
                  <a:pos x="55" y="31"/>
                </a:cxn>
                <a:cxn ang="0">
                  <a:pos x="67" y="44"/>
                </a:cxn>
                <a:cxn ang="0">
                  <a:pos x="63" y="49"/>
                </a:cxn>
                <a:cxn ang="0">
                  <a:pos x="25" y="8"/>
                </a:cxn>
                <a:cxn ang="0">
                  <a:pos x="18" y="16"/>
                </a:cxn>
                <a:cxn ang="0">
                  <a:pos x="19" y="19"/>
                </a:cxn>
                <a:cxn ang="0">
                  <a:pos x="15" y="18"/>
                </a:cxn>
                <a:cxn ang="0">
                  <a:pos x="7" y="26"/>
                </a:cxn>
                <a:cxn ang="0">
                  <a:pos x="15" y="34"/>
                </a:cxn>
                <a:cxn ang="0">
                  <a:pos x="23" y="26"/>
                </a:cxn>
                <a:cxn ang="0">
                  <a:pos x="22" y="23"/>
                </a:cxn>
                <a:cxn ang="0">
                  <a:pos x="25" y="24"/>
                </a:cxn>
                <a:cxn ang="0">
                  <a:pos x="33" y="16"/>
                </a:cxn>
                <a:cxn ang="0">
                  <a:pos x="25" y="8"/>
                </a:cxn>
              </a:cxnLst>
              <a:rect l="0" t="0" r="r" b="b"/>
              <a:pathLst>
                <a:path w="67" h="64">
                  <a:moveTo>
                    <a:pt x="63" y="49"/>
                  </a:moveTo>
                  <a:cubicBezTo>
                    <a:pt x="62" y="49"/>
                    <a:pt x="58" y="45"/>
                    <a:pt x="58" y="44"/>
                  </a:cubicBezTo>
                  <a:cubicBezTo>
                    <a:pt x="54" y="48"/>
                    <a:pt x="54" y="48"/>
                    <a:pt x="54" y="48"/>
                  </a:cubicBezTo>
                  <a:cubicBezTo>
                    <a:pt x="63" y="57"/>
                    <a:pt x="63" y="57"/>
                    <a:pt x="63" y="57"/>
                  </a:cubicBezTo>
                  <a:cubicBezTo>
                    <a:pt x="63" y="58"/>
                    <a:pt x="64" y="59"/>
                    <a:pt x="64" y="60"/>
                  </a:cubicBezTo>
                  <a:cubicBezTo>
                    <a:pt x="64" y="62"/>
                    <a:pt x="61" y="64"/>
                    <a:pt x="59" y="64"/>
                  </a:cubicBezTo>
                  <a:cubicBezTo>
                    <a:pt x="58" y="64"/>
                    <a:pt x="57" y="64"/>
                    <a:pt x="56" y="63"/>
                  </a:cubicBezTo>
                  <a:cubicBezTo>
                    <a:pt x="29" y="36"/>
                    <a:pt x="29" y="36"/>
                    <a:pt x="29" y="36"/>
                  </a:cubicBezTo>
                  <a:cubicBezTo>
                    <a:pt x="25" y="39"/>
                    <a:pt x="20" y="42"/>
                    <a:pt x="15" y="42"/>
                  </a:cubicBezTo>
                  <a:cubicBezTo>
                    <a:pt x="6" y="42"/>
                    <a:pt x="0" y="36"/>
                    <a:pt x="0" y="27"/>
                  </a:cubicBezTo>
                  <a:cubicBezTo>
                    <a:pt x="0" y="14"/>
                    <a:pt x="13" y="0"/>
                    <a:pt x="26" y="0"/>
                  </a:cubicBezTo>
                  <a:cubicBezTo>
                    <a:pt x="35" y="0"/>
                    <a:pt x="41" y="6"/>
                    <a:pt x="41" y="15"/>
                  </a:cubicBezTo>
                  <a:cubicBezTo>
                    <a:pt x="41" y="21"/>
                    <a:pt x="39" y="26"/>
                    <a:pt x="36" y="30"/>
                  </a:cubicBezTo>
                  <a:cubicBezTo>
                    <a:pt x="50" y="44"/>
                    <a:pt x="50" y="44"/>
                    <a:pt x="50" y="44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3" y="39"/>
                    <a:pt x="49" y="36"/>
                    <a:pt x="49" y="35"/>
                  </a:cubicBezTo>
                  <a:cubicBezTo>
                    <a:pt x="49" y="34"/>
                    <a:pt x="53" y="31"/>
                    <a:pt x="54" y="31"/>
                  </a:cubicBezTo>
                  <a:cubicBezTo>
                    <a:pt x="54" y="31"/>
                    <a:pt x="54" y="31"/>
                    <a:pt x="55" y="31"/>
                  </a:cubicBezTo>
                  <a:cubicBezTo>
                    <a:pt x="56" y="32"/>
                    <a:pt x="67" y="43"/>
                    <a:pt x="67" y="44"/>
                  </a:cubicBezTo>
                  <a:cubicBezTo>
                    <a:pt x="67" y="45"/>
                    <a:pt x="64" y="49"/>
                    <a:pt x="63" y="49"/>
                  </a:cubicBezTo>
                  <a:close/>
                  <a:moveTo>
                    <a:pt x="25" y="8"/>
                  </a:moveTo>
                  <a:cubicBezTo>
                    <a:pt x="21" y="8"/>
                    <a:pt x="18" y="12"/>
                    <a:pt x="18" y="16"/>
                  </a:cubicBezTo>
                  <a:cubicBezTo>
                    <a:pt x="18" y="17"/>
                    <a:pt x="18" y="18"/>
                    <a:pt x="19" y="19"/>
                  </a:cubicBezTo>
                  <a:cubicBezTo>
                    <a:pt x="17" y="19"/>
                    <a:pt x="16" y="18"/>
                    <a:pt x="15" y="18"/>
                  </a:cubicBezTo>
                  <a:cubicBezTo>
                    <a:pt x="11" y="18"/>
                    <a:pt x="7" y="22"/>
                    <a:pt x="7" y="26"/>
                  </a:cubicBezTo>
                  <a:cubicBezTo>
                    <a:pt x="7" y="30"/>
                    <a:pt x="11" y="34"/>
                    <a:pt x="15" y="34"/>
                  </a:cubicBezTo>
                  <a:cubicBezTo>
                    <a:pt x="19" y="34"/>
                    <a:pt x="23" y="30"/>
                    <a:pt x="23" y="26"/>
                  </a:cubicBezTo>
                  <a:cubicBezTo>
                    <a:pt x="23" y="25"/>
                    <a:pt x="23" y="24"/>
                    <a:pt x="22" y="23"/>
                  </a:cubicBezTo>
                  <a:cubicBezTo>
                    <a:pt x="23" y="23"/>
                    <a:pt x="24" y="24"/>
                    <a:pt x="25" y="24"/>
                  </a:cubicBezTo>
                  <a:cubicBezTo>
                    <a:pt x="30" y="24"/>
                    <a:pt x="33" y="20"/>
                    <a:pt x="33" y="16"/>
                  </a:cubicBezTo>
                  <a:cubicBezTo>
                    <a:pt x="33" y="12"/>
                    <a:pt x="30" y="8"/>
                    <a:pt x="25" y="8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1" name="Freeform 187"/>
            <p:cNvSpPr>
              <a:spLocks noEditPoints="1"/>
            </p:cNvSpPr>
            <p:nvPr/>
          </p:nvSpPr>
          <p:spPr bwMode="auto">
            <a:xfrm>
              <a:off x="5535443" y="4242216"/>
              <a:ext cx="435239" cy="281277"/>
            </a:xfrm>
            <a:custGeom>
              <a:avLst/>
              <a:gdLst/>
              <a:ahLst/>
              <a:cxnLst>
                <a:cxn ang="0">
                  <a:pos x="68" y="25"/>
                </a:cxn>
                <a:cxn ang="0">
                  <a:pos x="34" y="44"/>
                </a:cxn>
                <a:cxn ang="0">
                  <a:pos x="1" y="25"/>
                </a:cxn>
                <a:cxn ang="0">
                  <a:pos x="0" y="22"/>
                </a:cxn>
                <a:cxn ang="0">
                  <a:pos x="1" y="20"/>
                </a:cxn>
                <a:cxn ang="0">
                  <a:pos x="34" y="0"/>
                </a:cxn>
                <a:cxn ang="0">
                  <a:pos x="68" y="20"/>
                </a:cxn>
                <a:cxn ang="0">
                  <a:pos x="68" y="22"/>
                </a:cxn>
                <a:cxn ang="0">
                  <a:pos x="68" y="25"/>
                </a:cxn>
                <a:cxn ang="0">
                  <a:pos x="49" y="9"/>
                </a:cxn>
                <a:cxn ang="0">
                  <a:pos x="51" y="17"/>
                </a:cxn>
                <a:cxn ang="0">
                  <a:pos x="34" y="34"/>
                </a:cxn>
                <a:cxn ang="0">
                  <a:pos x="17" y="17"/>
                </a:cxn>
                <a:cxn ang="0">
                  <a:pos x="20" y="9"/>
                </a:cxn>
                <a:cxn ang="0">
                  <a:pos x="5" y="22"/>
                </a:cxn>
                <a:cxn ang="0">
                  <a:pos x="34" y="39"/>
                </a:cxn>
                <a:cxn ang="0">
                  <a:pos x="64" y="22"/>
                </a:cxn>
                <a:cxn ang="0">
                  <a:pos x="49" y="9"/>
                </a:cxn>
                <a:cxn ang="0">
                  <a:pos x="34" y="6"/>
                </a:cxn>
                <a:cxn ang="0">
                  <a:pos x="23" y="17"/>
                </a:cxn>
                <a:cxn ang="0">
                  <a:pos x="25" y="19"/>
                </a:cxn>
                <a:cxn ang="0">
                  <a:pos x="27" y="17"/>
                </a:cxn>
                <a:cxn ang="0">
                  <a:pos x="34" y="9"/>
                </a:cxn>
                <a:cxn ang="0">
                  <a:pos x="36" y="8"/>
                </a:cxn>
                <a:cxn ang="0">
                  <a:pos x="34" y="6"/>
                </a:cxn>
              </a:cxnLst>
              <a:rect l="0" t="0" r="r" b="b"/>
              <a:pathLst>
                <a:path w="68" h="44">
                  <a:moveTo>
                    <a:pt x="68" y="25"/>
                  </a:moveTo>
                  <a:cubicBezTo>
                    <a:pt x="61" y="36"/>
                    <a:pt x="48" y="44"/>
                    <a:pt x="34" y="44"/>
                  </a:cubicBezTo>
                  <a:cubicBezTo>
                    <a:pt x="21" y="44"/>
                    <a:pt x="8" y="36"/>
                    <a:pt x="1" y="25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1"/>
                    <a:pt x="1" y="20"/>
                    <a:pt x="1" y="20"/>
                  </a:cubicBezTo>
                  <a:cubicBezTo>
                    <a:pt x="8" y="8"/>
                    <a:pt x="21" y="0"/>
                    <a:pt x="34" y="0"/>
                  </a:cubicBezTo>
                  <a:cubicBezTo>
                    <a:pt x="48" y="0"/>
                    <a:pt x="61" y="8"/>
                    <a:pt x="68" y="20"/>
                  </a:cubicBezTo>
                  <a:cubicBezTo>
                    <a:pt x="68" y="20"/>
                    <a:pt x="68" y="21"/>
                    <a:pt x="68" y="22"/>
                  </a:cubicBezTo>
                  <a:cubicBezTo>
                    <a:pt x="68" y="23"/>
                    <a:pt x="68" y="24"/>
                    <a:pt x="68" y="25"/>
                  </a:cubicBezTo>
                  <a:close/>
                  <a:moveTo>
                    <a:pt x="49" y="9"/>
                  </a:moveTo>
                  <a:cubicBezTo>
                    <a:pt x="51" y="11"/>
                    <a:pt x="51" y="14"/>
                    <a:pt x="51" y="17"/>
                  </a:cubicBezTo>
                  <a:cubicBezTo>
                    <a:pt x="51" y="27"/>
                    <a:pt x="44" y="34"/>
                    <a:pt x="34" y="34"/>
                  </a:cubicBezTo>
                  <a:cubicBezTo>
                    <a:pt x="25" y="34"/>
                    <a:pt x="17" y="27"/>
                    <a:pt x="17" y="17"/>
                  </a:cubicBezTo>
                  <a:cubicBezTo>
                    <a:pt x="17" y="14"/>
                    <a:pt x="18" y="11"/>
                    <a:pt x="20" y="9"/>
                  </a:cubicBezTo>
                  <a:cubicBezTo>
                    <a:pt x="14" y="12"/>
                    <a:pt x="9" y="17"/>
                    <a:pt x="5" y="22"/>
                  </a:cubicBezTo>
                  <a:cubicBezTo>
                    <a:pt x="12" y="32"/>
                    <a:pt x="22" y="39"/>
                    <a:pt x="34" y="39"/>
                  </a:cubicBezTo>
                  <a:cubicBezTo>
                    <a:pt x="47" y="39"/>
                    <a:pt x="57" y="32"/>
                    <a:pt x="64" y="22"/>
                  </a:cubicBezTo>
                  <a:cubicBezTo>
                    <a:pt x="60" y="17"/>
                    <a:pt x="55" y="12"/>
                    <a:pt x="49" y="9"/>
                  </a:cubicBezTo>
                  <a:close/>
                  <a:moveTo>
                    <a:pt x="34" y="6"/>
                  </a:moveTo>
                  <a:cubicBezTo>
                    <a:pt x="28" y="6"/>
                    <a:pt x="23" y="11"/>
                    <a:pt x="23" y="17"/>
                  </a:cubicBezTo>
                  <a:cubicBezTo>
                    <a:pt x="23" y="18"/>
                    <a:pt x="24" y="19"/>
                    <a:pt x="25" y="19"/>
                  </a:cubicBezTo>
                  <a:cubicBezTo>
                    <a:pt x="26" y="19"/>
                    <a:pt x="27" y="18"/>
                    <a:pt x="27" y="17"/>
                  </a:cubicBezTo>
                  <a:cubicBezTo>
                    <a:pt x="27" y="13"/>
                    <a:pt x="30" y="9"/>
                    <a:pt x="34" y="9"/>
                  </a:cubicBezTo>
                  <a:cubicBezTo>
                    <a:pt x="35" y="9"/>
                    <a:pt x="36" y="9"/>
                    <a:pt x="36" y="8"/>
                  </a:cubicBezTo>
                  <a:cubicBezTo>
                    <a:pt x="36" y="7"/>
                    <a:pt x="35" y="6"/>
                    <a:pt x="34" y="6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2" name="Freeform 52"/>
            <p:cNvSpPr>
              <a:spLocks noEditPoints="1"/>
            </p:cNvSpPr>
            <p:nvPr/>
          </p:nvSpPr>
          <p:spPr bwMode="auto">
            <a:xfrm>
              <a:off x="3231453" y="3507127"/>
              <a:ext cx="418835" cy="418835"/>
            </a:xfrm>
            <a:custGeom>
              <a:avLst/>
              <a:gdLst/>
              <a:ahLst/>
              <a:cxnLst>
                <a:cxn ang="0">
                  <a:pos x="27" y="55"/>
                </a:cxn>
                <a:cxn ang="0">
                  <a:pos x="0" y="27"/>
                </a:cxn>
                <a:cxn ang="0">
                  <a:pos x="27" y="0"/>
                </a:cxn>
                <a:cxn ang="0">
                  <a:pos x="55" y="27"/>
                </a:cxn>
                <a:cxn ang="0">
                  <a:pos x="27" y="55"/>
                </a:cxn>
                <a:cxn ang="0">
                  <a:pos x="27" y="8"/>
                </a:cxn>
                <a:cxn ang="0">
                  <a:pos x="8" y="27"/>
                </a:cxn>
                <a:cxn ang="0">
                  <a:pos x="27" y="47"/>
                </a:cxn>
                <a:cxn ang="0">
                  <a:pos x="47" y="27"/>
                </a:cxn>
                <a:cxn ang="0">
                  <a:pos x="27" y="8"/>
                </a:cxn>
                <a:cxn ang="0">
                  <a:pos x="32" y="31"/>
                </a:cxn>
                <a:cxn ang="0">
                  <a:pos x="31" y="32"/>
                </a:cxn>
                <a:cxn ang="0">
                  <a:pos x="19" y="32"/>
                </a:cxn>
                <a:cxn ang="0">
                  <a:pos x="18" y="31"/>
                </a:cxn>
                <a:cxn ang="0">
                  <a:pos x="18" y="28"/>
                </a:cxn>
                <a:cxn ang="0">
                  <a:pos x="19" y="27"/>
                </a:cxn>
                <a:cxn ang="0">
                  <a:pos x="27" y="27"/>
                </a:cxn>
                <a:cxn ang="0">
                  <a:pos x="27" y="15"/>
                </a:cxn>
                <a:cxn ang="0">
                  <a:pos x="28" y="14"/>
                </a:cxn>
                <a:cxn ang="0">
                  <a:pos x="31" y="14"/>
                </a:cxn>
                <a:cxn ang="0">
                  <a:pos x="32" y="15"/>
                </a:cxn>
                <a:cxn ang="0">
                  <a:pos x="32" y="31"/>
                </a:cxn>
              </a:cxnLst>
              <a:rect l="0" t="0" r="r" b="b"/>
              <a:pathLst>
                <a:path w="55" h="55">
                  <a:moveTo>
                    <a:pt x="27" y="55"/>
                  </a:moveTo>
                  <a:cubicBezTo>
                    <a:pt x="12" y="55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5" y="12"/>
                    <a:pt x="55" y="27"/>
                  </a:cubicBezTo>
                  <a:cubicBezTo>
                    <a:pt x="55" y="42"/>
                    <a:pt x="42" y="55"/>
                    <a:pt x="27" y="55"/>
                  </a:cubicBezTo>
                  <a:close/>
                  <a:moveTo>
                    <a:pt x="27" y="8"/>
                  </a:moveTo>
                  <a:cubicBezTo>
                    <a:pt x="16" y="8"/>
                    <a:pt x="8" y="17"/>
                    <a:pt x="8" y="27"/>
                  </a:cubicBezTo>
                  <a:cubicBezTo>
                    <a:pt x="8" y="38"/>
                    <a:pt x="16" y="47"/>
                    <a:pt x="27" y="47"/>
                  </a:cubicBezTo>
                  <a:cubicBezTo>
                    <a:pt x="38" y="47"/>
                    <a:pt x="47" y="38"/>
                    <a:pt x="47" y="27"/>
                  </a:cubicBezTo>
                  <a:cubicBezTo>
                    <a:pt x="47" y="17"/>
                    <a:pt x="38" y="8"/>
                    <a:pt x="27" y="8"/>
                  </a:cubicBezTo>
                  <a:close/>
                  <a:moveTo>
                    <a:pt x="32" y="31"/>
                  </a:moveTo>
                  <a:cubicBezTo>
                    <a:pt x="32" y="31"/>
                    <a:pt x="31" y="32"/>
                    <a:pt x="31" y="32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19" y="32"/>
                    <a:pt x="18" y="31"/>
                    <a:pt x="18" y="31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9" y="27"/>
                    <a:pt x="19" y="27"/>
                  </a:cubicBezTo>
                  <a:cubicBezTo>
                    <a:pt x="27" y="27"/>
                    <a:pt x="27" y="27"/>
                    <a:pt x="27" y="27"/>
                  </a:cubicBezTo>
                  <a:cubicBezTo>
                    <a:pt x="27" y="15"/>
                    <a:pt x="27" y="15"/>
                    <a:pt x="27" y="15"/>
                  </a:cubicBezTo>
                  <a:cubicBezTo>
                    <a:pt x="27" y="14"/>
                    <a:pt x="28" y="14"/>
                    <a:pt x="28" y="14"/>
                  </a:cubicBezTo>
                  <a:cubicBezTo>
                    <a:pt x="31" y="14"/>
                    <a:pt x="31" y="14"/>
                    <a:pt x="31" y="14"/>
                  </a:cubicBezTo>
                  <a:cubicBezTo>
                    <a:pt x="31" y="14"/>
                    <a:pt x="32" y="14"/>
                    <a:pt x="32" y="15"/>
                  </a:cubicBezTo>
                  <a:lnTo>
                    <a:pt x="32" y="31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3" name="Freeform 51"/>
            <p:cNvSpPr>
              <a:spLocks noEditPoints="1"/>
            </p:cNvSpPr>
            <p:nvPr/>
          </p:nvSpPr>
          <p:spPr bwMode="auto">
            <a:xfrm>
              <a:off x="5510223" y="2694803"/>
              <a:ext cx="361141" cy="511277"/>
            </a:xfrm>
            <a:custGeom>
              <a:avLst/>
              <a:gdLst/>
              <a:ahLst/>
              <a:cxnLst>
                <a:cxn ang="0">
                  <a:pos x="30" y="24"/>
                </a:cxn>
                <a:cxn ang="0">
                  <a:pos x="30" y="54"/>
                </a:cxn>
                <a:cxn ang="0">
                  <a:pos x="26" y="58"/>
                </a:cxn>
                <a:cxn ang="0">
                  <a:pos x="22" y="54"/>
                </a:cxn>
                <a:cxn ang="0">
                  <a:pos x="22" y="40"/>
                </a:cxn>
                <a:cxn ang="0">
                  <a:pos x="19" y="40"/>
                </a:cxn>
                <a:cxn ang="0">
                  <a:pos x="19" y="54"/>
                </a:cxn>
                <a:cxn ang="0">
                  <a:pos x="15" y="58"/>
                </a:cxn>
                <a:cxn ang="0">
                  <a:pos x="11" y="54"/>
                </a:cxn>
                <a:cxn ang="0">
                  <a:pos x="11" y="24"/>
                </a:cxn>
                <a:cxn ang="0">
                  <a:pos x="1" y="14"/>
                </a:cxn>
                <a:cxn ang="0">
                  <a:pos x="1" y="9"/>
                </a:cxn>
                <a:cxn ang="0">
                  <a:pos x="6" y="9"/>
                </a:cxn>
                <a:cxn ang="0">
                  <a:pos x="14" y="17"/>
                </a:cxn>
                <a:cxn ang="0">
                  <a:pos x="27" y="17"/>
                </a:cxn>
                <a:cxn ang="0">
                  <a:pos x="35" y="9"/>
                </a:cxn>
                <a:cxn ang="0">
                  <a:pos x="40" y="9"/>
                </a:cxn>
                <a:cxn ang="0">
                  <a:pos x="40" y="14"/>
                </a:cxn>
                <a:cxn ang="0">
                  <a:pos x="30" y="24"/>
                </a:cxn>
                <a:cxn ang="0">
                  <a:pos x="21" y="16"/>
                </a:cxn>
                <a:cxn ang="0">
                  <a:pos x="13" y="8"/>
                </a:cxn>
                <a:cxn ang="0">
                  <a:pos x="21" y="0"/>
                </a:cxn>
                <a:cxn ang="0">
                  <a:pos x="29" y="8"/>
                </a:cxn>
                <a:cxn ang="0">
                  <a:pos x="21" y="16"/>
                </a:cxn>
              </a:cxnLst>
              <a:rect l="0" t="0" r="r" b="b"/>
              <a:pathLst>
                <a:path w="41" h="58">
                  <a:moveTo>
                    <a:pt x="30" y="24"/>
                  </a:moveTo>
                  <a:cubicBezTo>
                    <a:pt x="30" y="54"/>
                    <a:pt x="30" y="54"/>
                    <a:pt x="30" y="54"/>
                  </a:cubicBezTo>
                  <a:cubicBezTo>
                    <a:pt x="30" y="56"/>
                    <a:pt x="28" y="58"/>
                    <a:pt x="26" y="58"/>
                  </a:cubicBezTo>
                  <a:cubicBezTo>
                    <a:pt x="24" y="58"/>
                    <a:pt x="22" y="56"/>
                    <a:pt x="22" y="54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9" y="56"/>
                    <a:pt x="18" y="58"/>
                    <a:pt x="15" y="58"/>
                  </a:cubicBezTo>
                  <a:cubicBezTo>
                    <a:pt x="13" y="58"/>
                    <a:pt x="11" y="56"/>
                    <a:pt x="11" y="5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0" y="13"/>
                    <a:pt x="0" y="10"/>
                    <a:pt x="1" y="9"/>
                  </a:cubicBezTo>
                  <a:cubicBezTo>
                    <a:pt x="2" y="8"/>
                    <a:pt x="5" y="8"/>
                    <a:pt x="6" y="9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7" y="8"/>
                    <a:pt x="39" y="8"/>
                    <a:pt x="40" y="9"/>
                  </a:cubicBezTo>
                  <a:cubicBezTo>
                    <a:pt x="41" y="10"/>
                    <a:pt x="41" y="13"/>
                    <a:pt x="40" y="14"/>
                  </a:cubicBezTo>
                  <a:lnTo>
                    <a:pt x="30" y="24"/>
                  </a:lnTo>
                  <a:close/>
                  <a:moveTo>
                    <a:pt x="21" y="16"/>
                  </a:moveTo>
                  <a:cubicBezTo>
                    <a:pt x="16" y="16"/>
                    <a:pt x="13" y="12"/>
                    <a:pt x="13" y="8"/>
                  </a:cubicBezTo>
                  <a:cubicBezTo>
                    <a:pt x="13" y="4"/>
                    <a:pt x="16" y="0"/>
                    <a:pt x="21" y="0"/>
                  </a:cubicBezTo>
                  <a:cubicBezTo>
                    <a:pt x="25" y="0"/>
                    <a:pt x="29" y="4"/>
                    <a:pt x="29" y="8"/>
                  </a:cubicBezTo>
                  <a:cubicBezTo>
                    <a:pt x="29" y="12"/>
                    <a:pt x="25" y="16"/>
                    <a:pt x="21" y="16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4" name="Freeform 152"/>
            <p:cNvSpPr>
              <a:spLocks noEditPoints="1"/>
            </p:cNvSpPr>
            <p:nvPr/>
          </p:nvSpPr>
          <p:spPr bwMode="auto">
            <a:xfrm>
              <a:off x="3216257" y="2060060"/>
              <a:ext cx="396972" cy="366856"/>
            </a:xfrm>
            <a:custGeom>
              <a:avLst/>
              <a:gdLst/>
              <a:ahLst/>
              <a:cxnLst>
                <a:cxn ang="0">
                  <a:pos x="67" y="20"/>
                </a:cxn>
                <a:cxn ang="0">
                  <a:pos x="46" y="36"/>
                </a:cxn>
                <a:cxn ang="0">
                  <a:pos x="42" y="40"/>
                </a:cxn>
                <a:cxn ang="0">
                  <a:pos x="39" y="47"/>
                </a:cxn>
                <a:cxn ang="0">
                  <a:pos x="44" y="52"/>
                </a:cxn>
                <a:cxn ang="0">
                  <a:pos x="52" y="58"/>
                </a:cxn>
                <a:cxn ang="0">
                  <a:pos x="52" y="61"/>
                </a:cxn>
                <a:cxn ang="0">
                  <a:pos x="51" y="62"/>
                </a:cxn>
                <a:cxn ang="0">
                  <a:pos x="17" y="62"/>
                </a:cxn>
                <a:cxn ang="0">
                  <a:pos x="16" y="61"/>
                </a:cxn>
                <a:cxn ang="0">
                  <a:pos x="16" y="58"/>
                </a:cxn>
                <a:cxn ang="0">
                  <a:pos x="24" y="52"/>
                </a:cxn>
                <a:cxn ang="0">
                  <a:pos x="29" y="47"/>
                </a:cxn>
                <a:cxn ang="0">
                  <a:pos x="26" y="40"/>
                </a:cxn>
                <a:cxn ang="0">
                  <a:pos x="22" y="36"/>
                </a:cxn>
                <a:cxn ang="0">
                  <a:pos x="0" y="20"/>
                </a:cxn>
                <a:cxn ang="0">
                  <a:pos x="0" y="15"/>
                </a:cxn>
                <a:cxn ang="0">
                  <a:pos x="4" y="11"/>
                </a:cxn>
                <a:cxn ang="0">
                  <a:pos x="16" y="11"/>
                </a:cxn>
                <a:cxn ang="0">
                  <a:pos x="16" y="7"/>
                </a:cxn>
                <a:cxn ang="0">
                  <a:pos x="22" y="0"/>
                </a:cxn>
                <a:cxn ang="0">
                  <a:pos x="45" y="0"/>
                </a:cxn>
                <a:cxn ang="0">
                  <a:pos x="52" y="7"/>
                </a:cxn>
                <a:cxn ang="0">
                  <a:pos x="52" y="11"/>
                </a:cxn>
                <a:cxn ang="0">
                  <a:pos x="63" y="11"/>
                </a:cxn>
                <a:cxn ang="0">
                  <a:pos x="67" y="15"/>
                </a:cxn>
                <a:cxn ang="0">
                  <a:pos x="67" y="20"/>
                </a:cxn>
                <a:cxn ang="0">
                  <a:pos x="16" y="16"/>
                </a:cxn>
                <a:cxn ang="0">
                  <a:pos x="6" y="16"/>
                </a:cxn>
                <a:cxn ang="0">
                  <a:pos x="6" y="20"/>
                </a:cxn>
                <a:cxn ang="0">
                  <a:pos x="19" y="31"/>
                </a:cxn>
                <a:cxn ang="0">
                  <a:pos x="16" y="16"/>
                </a:cxn>
                <a:cxn ang="0">
                  <a:pos x="62" y="16"/>
                </a:cxn>
                <a:cxn ang="0">
                  <a:pos x="52" y="16"/>
                </a:cxn>
                <a:cxn ang="0">
                  <a:pos x="49" y="31"/>
                </a:cxn>
                <a:cxn ang="0">
                  <a:pos x="62" y="20"/>
                </a:cxn>
                <a:cxn ang="0">
                  <a:pos x="62" y="16"/>
                </a:cxn>
              </a:cxnLst>
              <a:rect l="0" t="0" r="r" b="b"/>
              <a:pathLst>
                <a:path w="67" h="62">
                  <a:moveTo>
                    <a:pt x="67" y="20"/>
                  </a:moveTo>
                  <a:cubicBezTo>
                    <a:pt x="67" y="27"/>
                    <a:pt x="58" y="36"/>
                    <a:pt x="46" y="36"/>
                  </a:cubicBezTo>
                  <a:cubicBezTo>
                    <a:pt x="44" y="38"/>
                    <a:pt x="42" y="40"/>
                    <a:pt x="42" y="40"/>
                  </a:cubicBezTo>
                  <a:cubicBezTo>
                    <a:pt x="40" y="42"/>
                    <a:pt x="39" y="44"/>
                    <a:pt x="39" y="47"/>
                  </a:cubicBezTo>
                  <a:cubicBezTo>
                    <a:pt x="39" y="49"/>
                    <a:pt x="40" y="52"/>
                    <a:pt x="44" y="52"/>
                  </a:cubicBezTo>
                  <a:cubicBezTo>
                    <a:pt x="48" y="52"/>
                    <a:pt x="52" y="54"/>
                    <a:pt x="52" y="58"/>
                  </a:cubicBezTo>
                  <a:cubicBezTo>
                    <a:pt x="52" y="61"/>
                    <a:pt x="52" y="61"/>
                    <a:pt x="52" y="61"/>
                  </a:cubicBezTo>
                  <a:cubicBezTo>
                    <a:pt x="52" y="62"/>
                    <a:pt x="51" y="62"/>
                    <a:pt x="51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6" y="62"/>
                    <a:pt x="16" y="62"/>
                    <a:pt x="16" y="61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4"/>
                    <a:pt x="20" y="52"/>
                    <a:pt x="24" y="52"/>
                  </a:cubicBezTo>
                  <a:cubicBezTo>
                    <a:pt x="27" y="52"/>
                    <a:pt x="29" y="49"/>
                    <a:pt x="29" y="47"/>
                  </a:cubicBezTo>
                  <a:cubicBezTo>
                    <a:pt x="29" y="44"/>
                    <a:pt x="28" y="42"/>
                    <a:pt x="26" y="40"/>
                  </a:cubicBezTo>
                  <a:cubicBezTo>
                    <a:pt x="25" y="40"/>
                    <a:pt x="24" y="38"/>
                    <a:pt x="22" y="36"/>
                  </a:cubicBezTo>
                  <a:cubicBezTo>
                    <a:pt x="10" y="36"/>
                    <a:pt x="0" y="27"/>
                    <a:pt x="0" y="2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2"/>
                    <a:pt x="2" y="11"/>
                    <a:pt x="4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3"/>
                    <a:pt x="19" y="0"/>
                    <a:pt x="22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9" y="0"/>
                    <a:pt x="52" y="3"/>
                    <a:pt x="52" y="7"/>
                  </a:cubicBezTo>
                  <a:cubicBezTo>
                    <a:pt x="52" y="11"/>
                    <a:pt x="52" y="11"/>
                    <a:pt x="52" y="11"/>
                  </a:cubicBezTo>
                  <a:cubicBezTo>
                    <a:pt x="63" y="11"/>
                    <a:pt x="63" y="11"/>
                    <a:pt x="63" y="11"/>
                  </a:cubicBezTo>
                  <a:cubicBezTo>
                    <a:pt x="66" y="11"/>
                    <a:pt x="67" y="12"/>
                    <a:pt x="67" y="15"/>
                  </a:cubicBezTo>
                  <a:lnTo>
                    <a:pt x="67" y="20"/>
                  </a:lnTo>
                  <a:close/>
                  <a:moveTo>
                    <a:pt x="16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6" y="24"/>
                    <a:pt x="11" y="29"/>
                    <a:pt x="19" y="31"/>
                  </a:cubicBezTo>
                  <a:cubicBezTo>
                    <a:pt x="17" y="27"/>
                    <a:pt x="16" y="22"/>
                    <a:pt x="16" y="16"/>
                  </a:cubicBezTo>
                  <a:close/>
                  <a:moveTo>
                    <a:pt x="62" y="16"/>
                  </a:moveTo>
                  <a:cubicBezTo>
                    <a:pt x="52" y="16"/>
                    <a:pt x="52" y="16"/>
                    <a:pt x="52" y="16"/>
                  </a:cubicBezTo>
                  <a:cubicBezTo>
                    <a:pt x="52" y="22"/>
                    <a:pt x="51" y="27"/>
                    <a:pt x="49" y="31"/>
                  </a:cubicBezTo>
                  <a:cubicBezTo>
                    <a:pt x="57" y="29"/>
                    <a:pt x="62" y="24"/>
                    <a:pt x="62" y="20"/>
                  </a:cubicBezTo>
                  <a:lnTo>
                    <a:pt x="62" y="16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4" name="Group 59"/>
            <p:cNvGrpSpPr/>
            <p:nvPr/>
          </p:nvGrpSpPr>
          <p:grpSpPr>
            <a:xfrm>
              <a:off x="6108498" y="4018066"/>
              <a:ext cx="2146312" cy="396655"/>
              <a:chOff x="7154104" y="3244276"/>
              <a:chExt cx="2146312" cy="396655"/>
            </a:xfrm>
          </p:grpSpPr>
          <p:sp>
            <p:nvSpPr>
              <p:cNvPr id="155" name="TextBox 154"/>
              <p:cNvSpPr txBox="1"/>
              <p:nvPr/>
            </p:nvSpPr>
            <p:spPr>
              <a:xfrm>
                <a:off x="7154105" y="3453979"/>
                <a:ext cx="2146311" cy="1869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lvl="0" defTabSz="914400">
                  <a:spcBef>
                    <a:spcPct val="20000"/>
                  </a:spcBef>
                  <a:defRPr/>
                </a:pPr>
                <a:r>
                  <a:rPr lang="en-US" sz="1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.</a:t>
                </a:r>
                <a:endParaRPr lang="en-US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56" name="Rectangle 25"/>
              <p:cNvSpPr/>
              <p:nvPr/>
            </p:nvSpPr>
            <p:spPr>
              <a:xfrm>
                <a:off x="7154104" y="3244276"/>
                <a:ext cx="1669381" cy="224343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12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Актуальность темы проекта</a:t>
                </a:r>
                <a:endParaRPr lang="en-US" sz="1200" b="1" dirty="0" smtClean="0">
                  <a:solidFill>
                    <a:schemeClr val="tx2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" name="Group 58"/>
            <p:cNvGrpSpPr/>
            <p:nvPr/>
          </p:nvGrpSpPr>
          <p:grpSpPr>
            <a:xfrm>
              <a:off x="6108498" y="2605425"/>
              <a:ext cx="2146313" cy="406180"/>
              <a:chOff x="7174424" y="1381167"/>
              <a:chExt cx="2146313" cy="406180"/>
            </a:xfrm>
          </p:grpSpPr>
          <p:sp>
            <p:nvSpPr>
              <p:cNvPr id="153" name="TextBox 152"/>
              <p:cNvSpPr txBox="1"/>
              <p:nvPr/>
            </p:nvSpPr>
            <p:spPr>
              <a:xfrm>
                <a:off x="7174425" y="1600395"/>
                <a:ext cx="2146312" cy="1869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lvl="0" defTabSz="914400">
                  <a:spcBef>
                    <a:spcPct val="20000"/>
                  </a:spcBef>
                  <a:defRPr/>
                </a:pPr>
                <a:r>
                  <a:rPr lang="en-US" sz="1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.</a:t>
                </a:r>
                <a:endParaRPr lang="en-US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54" name="Rectangle 28"/>
              <p:cNvSpPr/>
              <p:nvPr/>
            </p:nvSpPr>
            <p:spPr>
              <a:xfrm>
                <a:off x="7174424" y="1381167"/>
                <a:ext cx="1032334" cy="184666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3"/>
                    </a:solidFill>
                  </a:rPr>
                  <a:t>Keyword Here</a:t>
                </a:r>
              </a:p>
            </p:txBody>
          </p:sp>
        </p:grpSp>
        <p:grpSp>
          <p:nvGrpSpPr>
            <p:cNvPr id="6" name="Group 56"/>
            <p:cNvGrpSpPr/>
            <p:nvPr/>
          </p:nvGrpSpPr>
          <p:grpSpPr>
            <a:xfrm>
              <a:off x="948237" y="3600875"/>
              <a:ext cx="2276197" cy="707677"/>
              <a:chOff x="-193627" y="1618087"/>
              <a:chExt cx="2276197" cy="707677"/>
            </a:xfrm>
          </p:grpSpPr>
          <p:sp>
            <p:nvSpPr>
              <p:cNvPr id="151" name="TextBox 150"/>
              <p:cNvSpPr txBox="1"/>
              <p:nvPr/>
            </p:nvSpPr>
            <p:spPr>
              <a:xfrm>
                <a:off x="-193627" y="2138811"/>
                <a:ext cx="2276197" cy="1869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lvl="0" algn="r" defTabSz="914400">
                  <a:spcBef>
                    <a:spcPct val="20000"/>
                  </a:spcBef>
                  <a:defRPr/>
                </a:pPr>
                <a:endParaRPr lang="en-US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52" name="Rectangle 31"/>
              <p:cNvSpPr/>
              <p:nvPr/>
            </p:nvSpPr>
            <p:spPr>
              <a:xfrm>
                <a:off x="192285" y="1618087"/>
                <a:ext cx="1816707" cy="448687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ru-RU" sz="1200" b="1" dirty="0" smtClean="0">
                    <a:solidFill>
                      <a:srgbClr val="C00000"/>
                    </a:solidFill>
                  </a:rPr>
                  <a:t>Практическая /теоретическая </a:t>
                </a:r>
              </a:p>
              <a:p>
                <a:pPr algn="r"/>
                <a:r>
                  <a:rPr lang="ru-RU" sz="1200" b="1" dirty="0" smtClean="0">
                    <a:solidFill>
                      <a:srgbClr val="C00000"/>
                    </a:solidFill>
                  </a:rPr>
                  <a:t>значимость проект</a:t>
                </a:r>
                <a:r>
                  <a:rPr lang="ru-RU" sz="1200" b="1" dirty="0" smtClean="0">
                    <a:solidFill>
                      <a:schemeClr val="accent2"/>
                    </a:solidFill>
                  </a:rPr>
                  <a:t>а</a:t>
                </a:r>
                <a:endParaRPr lang="en-US" sz="1200" b="1" dirty="0" smtClean="0">
                  <a:solidFill>
                    <a:schemeClr val="accent2"/>
                  </a:solidFill>
                </a:endParaRPr>
              </a:p>
            </p:txBody>
          </p:sp>
        </p:grpSp>
        <p:grpSp>
          <p:nvGrpSpPr>
            <p:cNvPr id="7" name="Group 56"/>
            <p:cNvGrpSpPr/>
            <p:nvPr/>
          </p:nvGrpSpPr>
          <p:grpSpPr>
            <a:xfrm>
              <a:off x="1022298" y="1934572"/>
              <a:ext cx="2099252" cy="377605"/>
              <a:chOff x="-119566" y="1420651"/>
              <a:chExt cx="2099252" cy="377605"/>
            </a:xfrm>
          </p:grpSpPr>
          <p:sp>
            <p:nvSpPr>
              <p:cNvPr id="149" name="TextBox 148"/>
              <p:cNvSpPr txBox="1"/>
              <p:nvPr/>
            </p:nvSpPr>
            <p:spPr>
              <a:xfrm>
                <a:off x="-119566" y="1611304"/>
                <a:ext cx="2099252" cy="1869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lvl="0" algn="r" defTabSz="914400">
                  <a:spcBef>
                    <a:spcPct val="20000"/>
                  </a:spcBef>
                  <a:defRPr/>
                </a:pPr>
                <a:endParaRPr lang="en-US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50" name="Rectangle 34"/>
              <p:cNvSpPr/>
              <p:nvPr/>
            </p:nvSpPr>
            <p:spPr>
              <a:xfrm>
                <a:off x="241028" y="1420651"/>
                <a:ext cx="1738656" cy="224343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ru-RU" sz="1200" b="1" dirty="0" smtClean="0">
                    <a:solidFill>
                      <a:schemeClr val="accent4"/>
                    </a:solidFill>
                  </a:rPr>
                  <a:t>Актуальность темы проекта</a:t>
                </a:r>
                <a:r>
                  <a:rPr lang="en-US" sz="1200" b="1" dirty="0" smtClean="0">
                    <a:solidFill>
                      <a:schemeClr val="accent4"/>
                    </a:solidFill>
                  </a:rPr>
                  <a:t>e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06375"/>
            <a:ext cx="7686700" cy="857250"/>
          </a:xfrm>
        </p:spPr>
        <p:txBody>
          <a:bodyPr/>
          <a:lstStyle/>
          <a:p>
            <a:pPr algn="l"/>
            <a:r>
              <a:rPr lang="ru-RU" sz="3600" b="1" dirty="0" smtClean="0">
                <a:solidFill>
                  <a:schemeClr val="bg1"/>
                </a:solidFill>
              </a:rPr>
              <a:t>Индивидуальный проект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500312"/>
            <a:ext cx="8229600" cy="1585914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СПАСИБО </a:t>
            </a:r>
            <a:r>
              <a:rPr lang="ru-RU" b="1" cap="all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за внимание!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06375"/>
            <a:ext cx="7929618" cy="857250"/>
          </a:xfrm>
        </p:spPr>
        <p:txBody>
          <a:bodyPr/>
          <a:lstStyle/>
          <a:p>
            <a:pPr algn="l"/>
            <a:r>
              <a:rPr lang="ru-RU" sz="3000" b="1" dirty="0" smtClean="0">
                <a:solidFill>
                  <a:schemeClr val="bg1"/>
                </a:solidFill>
              </a:rPr>
              <a:t>Проблема. Объект и предмет исследования</a:t>
            </a:r>
            <a:endParaRPr lang="ru-RU" sz="3000" b="1" dirty="0">
              <a:solidFill>
                <a:schemeClr val="bg1"/>
              </a:solidFill>
            </a:endParaRPr>
          </a:p>
        </p:txBody>
      </p:sp>
      <p:grpSp>
        <p:nvGrpSpPr>
          <p:cNvPr id="4" name="Group 48"/>
          <p:cNvGrpSpPr>
            <a:grpSpLocks noGrp="1"/>
          </p:cNvGrpSpPr>
          <p:nvPr/>
        </p:nvGrpSpPr>
        <p:grpSpPr>
          <a:xfrm>
            <a:off x="285720" y="1357304"/>
            <a:ext cx="8301038" cy="3394075"/>
            <a:chOff x="657579" y="2043526"/>
            <a:chExt cx="7953021" cy="3530187"/>
          </a:xfrm>
        </p:grpSpPr>
        <p:grpSp>
          <p:nvGrpSpPr>
            <p:cNvPr id="5" name="Group 96"/>
            <p:cNvGrpSpPr/>
            <p:nvPr/>
          </p:nvGrpSpPr>
          <p:grpSpPr>
            <a:xfrm>
              <a:off x="1113816" y="2043526"/>
              <a:ext cx="2514600" cy="1096714"/>
              <a:chOff x="0" y="1605014"/>
              <a:chExt cx="2514600" cy="1524000"/>
            </a:xfrm>
          </p:grpSpPr>
          <p:sp>
            <p:nvSpPr>
              <p:cNvPr id="42" name="Rectangle 6"/>
              <p:cNvSpPr/>
              <p:nvPr/>
            </p:nvSpPr>
            <p:spPr>
              <a:xfrm>
                <a:off x="0" y="1605014"/>
                <a:ext cx="2286000" cy="152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Isosceles Triangle 7"/>
              <p:cNvSpPr/>
              <p:nvPr/>
            </p:nvSpPr>
            <p:spPr>
              <a:xfrm rot="5400000">
                <a:off x="2208486" y="2251400"/>
                <a:ext cx="381000" cy="231228"/>
              </a:xfrm>
              <a:prstGeom prst="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0" name="Text Placeholder 3"/>
            <p:cNvSpPr txBox="1">
              <a:spLocks/>
            </p:cNvSpPr>
            <p:nvPr/>
          </p:nvSpPr>
          <p:spPr>
            <a:xfrm>
              <a:off x="1656819" y="2355588"/>
              <a:ext cx="1312062" cy="384143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ru-RU" sz="2400" b="1" dirty="0" smtClean="0">
                  <a:solidFill>
                    <a:schemeClr val="bg1"/>
                  </a:solidFill>
                  <a:latin typeface="+mn-lt"/>
                  <a:cs typeface="+mn-cs"/>
                </a:rPr>
                <a:t>Проблема</a:t>
              </a:r>
              <a:endPara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7" name="Group 86"/>
            <p:cNvGrpSpPr/>
            <p:nvPr/>
          </p:nvGrpSpPr>
          <p:grpSpPr>
            <a:xfrm>
              <a:off x="726022" y="2203765"/>
              <a:ext cx="775588" cy="776236"/>
              <a:chOff x="755206" y="1306086"/>
              <a:chExt cx="775588" cy="776236"/>
            </a:xfrm>
          </p:grpSpPr>
          <p:sp>
            <p:nvSpPr>
              <p:cNvPr id="38" name="Oval 12"/>
              <p:cNvSpPr>
                <a:spLocks noChangeAspect="1"/>
              </p:cNvSpPr>
              <p:nvPr/>
            </p:nvSpPr>
            <p:spPr>
              <a:xfrm>
                <a:off x="755206" y="1306086"/>
                <a:ext cx="775588" cy="776236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39318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9" name="Freeform 103"/>
              <p:cNvSpPr>
                <a:spLocks noEditPoints="1"/>
              </p:cNvSpPr>
              <p:nvPr/>
            </p:nvSpPr>
            <p:spPr bwMode="auto">
              <a:xfrm>
                <a:off x="1001573" y="1457909"/>
                <a:ext cx="304800" cy="460709"/>
              </a:xfrm>
              <a:custGeom>
                <a:avLst/>
                <a:gdLst/>
                <a:ahLst/>
                <a:cxnLst>
                  <a:cxn ang="0">
                    <a:pos x="37" y="29"/>
                  </a:cxn>
                  <a:cxn ang="0">
                    <a:pos x="31" y="41"/>
                  </a:cxn>
                  <a:cxn ang="0">
                    <a:pos x="33" y="44"/>
                  </a:cxn>
                  <a:cxn ang="0">
                    <a:pos x="32" y="47"/>
                  </a:cxn>
                  <a:cxn ang="0">
                    <a:pos x="33" y="49"/>
                  </a:cxn>
                  <a:cxn ang="0">
                    <a:pos x="31" y="53"/>
                  </a:cxn>
                  <a:cxn ang="0">
                    <a:pos x="31" y="54"/>
                  </a:cxn>
                  <a:cxn ang="0">
                    <a:pos x="27" y="58"/>
                  </a:cxn>
                  <a:cxn ang="0">
                    <a:pos x="21" y="62"/>
                  </a:cxn>
                  <a:cxn ang="0">
                    <a:pos x="15" y="58"/>
                  </a:cxn>
                  <a:cxn ang="0">
                    <a:pos x="11" y="54"/>
                  </a:cxn>
                  <a:cxn ang="0">
                    <a:pos x="11" y="53"/>
                  </a:cxn>
                  <a:cxn ang="0">
                    <a:pos x="9" y="49"/>
                  </a:cxn>
                  <a:cxn ang="0">
                    <a:pos x="10" y="47"/>
                  </a:cxn>
                  <a:cxn ang="0">
                    <a:pos x="9" y="44"/>
                  </a:cxn>
                  <a:cxn ang="0">
                    <a:pos x="11" y="41"/>
                  </a:cxn>
                  <a:cxn ang="0">
                    <a:pos x="5" y="29"/>
                  </a:cxn>
                  <a:cxn ang="0">
                    <a:pos x="0" y="18"/>
                  </a:cxn>
                  <a:cxn ang="0">
                    <a:pos x="21" y="0"/>
                  </a:cxn>
                  <a:cxn ang="0">
                    <a:pos x="42" y="18"/>
                  </a:cxn>
                  <a:cxn ang="0">
                    <a:pos x="37" y="29"/>
                  </a:cxn>
                  <a:cxn ang="0">
                    <a:pos x="21" y="6"/>
                  </a:cxn>
                  <a:cxn ang="0">
                    <a:pos x="6" y="18"/>
                  </a:cxn>
                  <a:cxn ang="0">
                    <a:pos x="8" y="26"/>
                  </a:cxn>
                  <a:cxn ang="0">
                    <a:pos x="11" y="28"/>
                  </a:cxn>
                  <a:cxn ang="0">
                    <a:pos x="16" y="40"/>
                  </a:cxn>
                  <a:cxn ang="0">
                    <a:pos x="26" y="40"/>
                  </a:cxn>
                  <a:cxn ang="0">
                    <a:pos x="31" y="28"/>
                  </a:cxn>
                  <a:cxn ang="0">
                    <a:pos x="34" y="26"/>
                  </a:cxn>
                  <a:cxn ang="0">
                    <a:pos x="36" y="18"/>
                  </a:cxn>
                  <a:cxn ang="0">
                    <a:pos x="21" y="6"/>
                  </a:cxn>
                  <a:cxn ang="0">
                    <a:pos x="29" y="20"/>
                  </a:cxn>
                  <a:cxn ang="0">
                    <a:pos x="27" y="18"/>
                  </a:cxn>
                  <a:cxn ang="0">
                    <a:pos x="21" y="15"/>
                  </a:cxn>
                  <a:cxn ang="0">
                    <a:pos x="20" y="13"/>
                  </a:cxn>
                  <a:cxn ang="0">
                    <a:pos x="21" y="12"/>
                  </a:cxn>
                  <a:cxn ang="0">
                    <a:pos x="30" y="18"/>
                  </a:cxn>
                  <a:cxn ang="0">
                    <a:pos x="29" y="20"/>
                  </a:cxn>
                </a:cxnLst>
                <a:rect l="0" t="0" r="r" b="b"/>
                <a:pathLst>
                  <a:path w="42" h="62">
                    <a:moveTo>
                      <a:pt x="37" y="29"/>
                    </a:moveTo>
                    <a:cubicBezTo>
                      <a:pt x="35" y="32"/>
                      <a:pt x="31" y="37"/>
                      <a:pt x="31" y="41"/>
                    </a:cubicBezTo>
                    <a:cubicBezTo>
                      <a:pt x="32" y="42"/>
                      <a:pt x="33" y="43"/>
                      <a:pt x="33" y="44"/>
                    </a:cubicBezTo>
                    <a:cubicBezTo>
                      <a:pt x="33" y="45"/>
                      <a:pt x="32" y="46"/>
                      <a:pt x="32" y="47"/>
                    </a:cubicBezTo>
                    <a:cubicBezTo>
                      <a:pt x="32" y="47"/>
                      <a:pt x="33" y="48"/>
                      <a:pt x="33" y="49"/>
                    </a:cubicBezTo>
                    <a:cubicBezTo>
                      <a:pt x="33" y="51"/>
                      <a:pt x="32" y="52"/>
                      <a:pt x="31" y="53"/>
                    </a:cubicBezTo>
                    <a:cubicBezTo>
                      <a:pt x="31" y="53"/>
                      <a:pt x="31" y="54"/>
                      <a:pt x="31" y="54"/>
                    </a:cubicBezTo>
                    <a:cubicBezTo>
                      <a:pt x="31" y="57"/>
                      <a:pt x="29" y="58"/>
                      <a:pt x="27" y="58"/>
                    </a:cubicBezTo>
                    <a:cubicBezTo>
                      <a:pt x="26" y="61"/>
                      <a:pt x="24" y="62"/>
                      <a:pt x="21" y="62"/>
                    </a:cubicBezTo>
                    <a:cubicBezTo>
                      <a:pt x="19" y="62"/>
                      <a:pt x="16" y="61"/>
                      <a:pt x="15" y="58"/>
                    </a:cubicBezTo>
                    <a:cubicBezTo>
                      <a:pt x="13" y="58"/>
                      <a:pt x="11" y="57"/>
                      <a:pt x="11" y="54"/>
                    </a:cubicBezTo>
                    <a:cubicBezTo>
                      <a:pt x="11" y="54"/>
                      <a:pt x="11" y="53"/>
                      <a:pt x="11" y="53"/>
                    </a:cubicBezTo>
                    <a:cubicBezTo>
                      <a:pt x="10" y="52"/>
                      <a:pt x="9" y="51"/>
                      <a:pt x="9" y="49"/>
                    </a:cubicBezTo>
                    <a:cubicBezTo>
                      <a:pt x="9" y="48"/>
                      <a:pt x="10" y="47"/>
                      <a:pt x="10" y="47"/>
                    </a:cubicBezTo>
                    <a:cubicBezTo>
                      <a:pt x="10" y="46"/>
                      <a:pt x="9" y="45"/>
                      <a:pt x="9" y="44"/>
                    </a:cubicBezTo>
                    <a:cubicBezTo>
                      <a:pt x="9" y="43"/>
                      <a:pt x="10" y="42"/>
                      <a:pt x="11" y="41"/>
                    </a:cubicBezTo>
                    <a:cubicBezTo>
                      <a:pt x="11" y="37"/>
                      <a:pt x="7" y="32"/>
                      <a:pt x="5" y="29"/>
                    </a:cubicBezTo>
                    <a:cubicBezTo>
                      <a:pt x="2" y="26"/>
                      <a:pt x="0" y="23"/>
                      <a:pt x="0" y="18"/>
                    </a:cubicBezTo>
                    <a:cubicBezTo>
                      <a:pt x="0" y="8"/>
                      <a:pt x="11" y="0"/>
                      <a:pt x="21" y="0"/>
                    </a:cubicBezTo>
                    <a:cubicBezTo>
                      <a:pt x="31" y="0"/>
                      <a:pt x="42" y="8"/>
                      <a:pt x="42" y="18"/>
                    </a:cubicBezTo>
                    <a:cubicBezTo>
                      <a:pt x="42" y="23"/>
                      <a:pt x="40" y="26"/>
                      <a:pt x="37" y="29"/>
                    </a:cubicBezTo>
                    <a:close/>
                    <a:moveTo>
                      <a:pt x="21" y="6"/>
                    </a:moveTo>
                    <a:cubicBezTo>
                      <a:pt x="14" y="6"/>
                      <a:pt x="6" y="10"/>
                      <a:pt x="6" y="18"/>
                    </a:cubicBezTo>
                    <a:cubicBezTo>
                      <a:pt x="6" y="21"/>
                      <a:pt x="7" y="24"/>
                      <a:pt x="8" y="26"/>
                    </a:cubicBezTo>
                    <a:cubicBezTo>
                      <a:pt x="9" y="27"/>
                      <a:pt x="10" y="27"/>
                      <a:pt x="11" y="28"/>
                    </a:cubicBezTo>
                    <a:cubicBezTo>
                      <a:pt x="14" y="32"/>
                      <a:pt x="16" y="36"/>
                      <a:pt x="16" y="40"/>
                    </a:cubicBezTo>
                    <a:cubicBezTo>
                      <a:pt x="26" y="40"/>
                      <a:pt x="26" y="40"/>
                      <a:pt x="26" y="40"/>
                    </a:cubicBezTo>
                    <a:cubicBezTo>
                      <a:pt x="26" y="36"/>
                      <a:pt x="28" y="32"/>
                      <a:pt x="31" y="28"/>
                    </a:cubicBezTo>
                    <a:cubicBezTo>
                      <a:pt x="32" y="27"/>
                      <a:pt x="33" y="27"/>
                      <a:pt x="34" y="26"/>
                    </a:cubicBezTo>
                    <a:cubicBezTo>
                      <a:pt x="35" y="24"/>
                      <a:pt x="36" y="21"/>
                      <a:pt x="36" y="18"/>
                    </a:cubicBezTo>
                    <a:cubicBezTo>
                      <a:pt x="36" y="10"/>
                      <a:pt x="28" y="6"/>
                      <a:pt x="21" y="6"/>
                    </a:cubicBezTo>
                    <a:close/>
                    <a:moveTo>
                      <a:pt x="29" y="20"/>
                    </a:moveTo>
                    <a:cubicBezTo>
                      <a:pt x="28" y="20"/>
                      <a:pt x="27" y="19"/>
                      <a:pt x="27" y="18"/>
                    </a:cubicBezTo>
                    <a:cubicBezTo>
                      <a:pt x="27" y="16"/>
                      <a:pt x="23" y="15"/>
                      <a:pt x="21" y="15"/>
                    </a:cubicBezTo>
                    <a:cubicBezTo>
                      <a:pt x="20" y="15"/>
                      <a:pt x="20" y="14"/>
                      <a:pt x="20" y="13"/>
                    </a:cubicBezTo>
                    <a:cubicBezTo>
                      <a:pt x="20" y="13"/>
                      <a:pt x="20" y="12"/>
                      <a:pt x="21" y="12"/>
                    </a:cubicBezTo>
                    <a:cubicBezTo>
                      <a:pt x="25" y="12"/>
                      <a:pt x="30" y="14"/>
                      <a:pt x="30" y="18"/>
                    </a:cubicBezTo>
                    <a:cubicBezTo>
                      <a:pt x="30" y="19"/>
                      <a:pt x="29" y="20"/>
                      <a:pt x="29" y="2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" name="Group 96"/>
            <p:cNvGrpSpPr/>
            <p:nvPr/>
          </p:nvGrpSpPr>
          <p:grpSpPr>
            <a:xfrm>
              <a:off x="1113816" y="3262726"/>
              <a:ext cx="2514600" cy="1096714"/>
              <a:chOff x="0" y="1605014"/>
              <a:chExt cx="2514600" cy="1524000"/>
            </a:xfrm>
            <a:solidFill>
              <a:schemeClr val="accent2"/>
            </a:solidFill>
          </p:grpSpPr>
          <p:sp>
            <p:nvSpPr>
              <p:cNvPr id="36" name="Rectangle 15"/>
              <p:cNvSpPr/>
              <p:nvPr/>
            </p:nvSpPr>
            <p:spPr>
              <a:xfrm>
                <a:off x="0" y="1605014"/>
                <a:ext cx="2286000" cy="1524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Isosceles Triangle 16"/>
              <p:cNvSpPr/>
              <p:nvPr/>
            </p:nvSpPr>
            <p:spPr>
              <a:xfrm rot="5400000">
                <a:off x="2208486" y="2251400"/>
                <a:ext cx="381000" cy="23122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4" name="Text Placeholder 3"/>
            <p:cNvSpPr txBox="1">
              <a:spLocks/>
            </p:cNvSpPr>
            <p:nvPr/>
          </p:nvSpPr>
          <p:spPr>
            <a:xfrm>
              <a:off x="1519933" y="3470131"/>
              <a:ext cx="1909966" cy="704262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ru-RU" sz="2000" b="1" dirty="0" smtClean="0">
                  <a:solidFill>
                    <a:schemeClr val="bg1"/>
                  </a:solidFill>
                </a:rPr>
                <a:t>Объект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ru-RU" sz="2000" b="1" dirty="0" smtClean="0">
                  <a:solidFill>
                    <a:schemeClr val="bg1"/>
                  </a:solidFill>
                </a:rPr>
                <a:t>исследования</a:t>
              </a:r>
              <a:endPara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0" name="Group 96"/>
            <p:cNvGrpSpPr/>
            <p:nvPr/>
          </p:nvGrpSpPr>
          <p:grpSpPr>
            <a:xfrm>
              <a:off x="1113816" y="4476999"/>
              <a:ext cx="2514600" cy="1096714"/>
              <a:chOff x="0" y="1605014"/>
              <a:chExt cx="2514600" cy="1524000"/>
            </a:xfrm>
            <a:solidFill>
              <a:schemeClr val="accent3"/>
            </a:solidFill>
          </p:grpSpPr>
          <p:sp>
            <p:nvSpPr>
              <p:cNvPr id="32" name="Rectangle 22"/>
              <p:cNvSpPr/>
              <p:nvPr/>
            </p:nvSpPr>
            <p:spPr>
              <a:xfrm>
                <a:off x="0" y="1605014"/>
                <a:ext cx="2286000" cy="1524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Isosceles Triangle 23"/>
              <p:cNvSpPr/>
              <p:nvPr/>
            </p:nvSpPr>
            <p:spPr>
              <a:xfrm rot="5400000">
                <a:off x="2208486" y="2251400"/>
                <a:ext cx="381000" cy="23122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0" name="Text Placeholder 3"/>
            <p:cNvSpPr txBox="1">
              <a:spLocks/>
            </p:cNvSpPr>
            <p:nvPr/>
          </p:nvSpPr>
          <p:spPr>
            <a:xfrm>
              <a:off x="1519933" y="4658977"/>
              <a:ext cx="1642632" cy="704262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Предмет 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исследования</a:t>
              </a:r>
              <a:endPara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2" name="Group 68"/>
            <p:cNvGrpSpPr/>
            <p:nvPr/>
          </p:nvGrpSpPr>
          <p:grpSpPr>
            <a:xfrm>
              <a:off x="657579" y="4644126"/>
              <a:ext cx="775588" cy="776236"/>
              <a:chOff x="5258763" y="2876320"/>
              <a:chExt cx="775588" cy="776236"/>
            </a:xfrm>
          </p:grpSpPr>
          <p:sp>
            <p:nvSpPr>
              <p:cNvPr id="28" name="Oval 28"/>
              <p:cNvSpPr>
                <a:spLocks noChangeAspect="1"/>
              </p:cNvSpPr>
              <p:nvPr/>
            </p:nvSpPr>
            <p:spPr>
              <a:xfrm>
                <a:off x="5258763" y="2876320"/>
                <a:ext cx="775588" cy="776236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9" name="Freeform 29"/>
              <p:cNvSpPr>
                <a:spLocks noEditPoints="1"/>
              </p:cNvSpPr>
              <p:nvPr/>
            </p:nvSpPr>
            <p:spPr bwMode="auto">
              <a:xfrm>
                <a:off x="5464092" y="3099229"/>
                <a:ext cx="342216" cy="472052"/>
              </a:xfrm>
              <a:custGeom>
                <a:avLst/>
                <a:gdLst/>
                <a:ahLst/>
                <a:cxnLst>
                  <a:cxn ang="0">
                    <a:pos x="38" y="26"/>
                  </a:cxn>
                  <a:cxn ang="0">
                    <a:pos x="24" y="55"/>
                  </a:cxn>
                  <a:cxn ang="0">
                    <a:pos x="20" y="58"/>
                  </a:cxn>
                  <a:cxn ang="0">
                    <a:pos x="16" y="55"/>
                  </a:cxn>
                  <a:cxn ang="0">
                    <a:pos x="2" y="26"/>
                  </a:cxn>
                  <a:cxn ang="0">
                    <a:pos x="0" y="19"/>
                  </a:cxn>
                  <a:cxn ang="0">
                    <a:pos x="20" y="0"/>
                  </a:cxn>
                  <a:cxn ang="0">
                    <a:pos x="39" y="19"/>
                  </a:cxn>
                  <a:cxn ang="0">
                    <a:pos x="38" y="26"/>
                  </a:cxn>
                  <a:cxn ang="0">
                    <a:pos x="20" y="9"/>
                  </a:cxn>
                  <a:cxn ang="0">
                    <a:pos x="10" y="19"/>
                  </a:cxn>
                  <a:cxn ang="0">
                    <a:pos x="20" y="29"/>
                  </a:cxn>
                  <a:cxn ang="0">
                    <a:pos x="30" y="19"/>
                  </a:cxn>
                  <a:cxn ang="0">
                    <a:pos x="20" y="9"/>
                  </a:cxn>
                </a:cxnLst>
                <a:rect l="0" t="0" r="r" b="b"/>
                <a:pathLst>
                  <a:path w="39" h="58">
                    <a:moveTo>
                      <a:pt x="38" y="26"/>
                    </a:moveTo>
                    <a:cubicBezTo>
                      <a:pt x="24" y="55"/>
                      <a:pt x="24" y="55"/>
                      <a:pt x="24" y="55"/>
                    </a:cubicBezTo>
                    <a:cubicBezTo>
                      <a:pt x="23" y="57"/>
                      <a:pt x="22" y="58"/>
                      <a:pt x="20" y="58"/>
                    </a:cubicBezTo>
                    <a:cubicBezTo>
                      <a:pt x="18" y="58"/>
                      <a:pt x="16" y="57"/>
                      <a:pt x="16" y="55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1" y="24"/>
                      <a:pt x="0" y="21"/>
                      <a:pt x="0" y="19"/>
                    </a:cubicBezTo>
                    <a:cubicBezTo>
                      <a:pt x="0" y="8"/>
                      <a:pt x="9" y="0"/>
                      <a:pt x="20" y="0"/>
                    </a:cubicBezTo>
                    <a:cubicBezTo>
                      <a:pt x="31" y="0"/>
                      <a:pt x="39" y="8"/>
                      <a:pt x="39" y="19"/>
                    </a:cubicBezTo>
                    <a:cubicBezTo>
                      <a:pt x="39" y="21"/>
                      <a:pt x="39" y="24"/>
                      <a:pt x="38" y="26"/>
                    </a:cubicBezTo>
                    <a:close/>
                    <a:moveTo>
                      <a:pt x="20" y="9"/>
                    </a:moveTo>
                    <a:cubicBezTo>
                      <a:pt x="15" y="9"/>
                      <a:pt x="10" y="14"/>
                      <a:pt x="10" y="19"/>
                    </a:cubicBezTo>
                    <a:cubicBezTo>
                      <a:pt x="10" y="24"/>
                      <a:pt x="15" y="29"/>
                      <a:pt x="20" y="29"/>
                    </a:cubicBezTo>
                    <a:cubicBezTo>
                      <a:pt x="25" y="29"/>
                      <a:pt x="30" y="24"/>
                      <a:pt x="30" y="19"/>
                    </a:cubicBezTo>
                    <a:cubicBezTo>
                      <a:pt x="30" y="14"/>
                      <a:pt x="25" y="9"/>
                      <a:pt x="20" y="9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" name="Group 75"/>
            <p:cNvGrpSpPr/>
            <p:nvPr/>
          </p:nvGrpSpPr>
          <p:grpSpPr>
            <a:xfrm>
              <a:off x="726022" y="3422965"/>
              <a:ext cx="775588" cy="776236"/>
              <a:chOff x="3058045" y="2972375"/>
              <a:chExt cx="775588" cy="776236"/>
            </a:xfrm>
          </p:grpSpPr>
          <p:sp>
            <p:nvSpPr>
              <p:cNvPr id="26" name="Oval 31"/>
              <p:cNvSpPr>
                <a:spLocks noChangeAspect="1"/>
              </p:cNvSpPr>
              <p:nvPr/>
            </p:nvSpPr>
            <p:spPr>
              <a:xfrm>
                <a:off x="3058045" y="2972375"/>
                <a:ext cx="775588" cy="776236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7" name="Freeform 52"/>
              <p:cNvSpPr>
                <a:spLocks noEditPoints="1"/>
              </p:cNvSpPr>
              <p:nvPr/>
            </p:nvSpPr>
            <p:spPr bwMode="auto">
              <a:xfrm>
                <a:off x="3263374" y="3153296"/>
                <a:ext cx="342215" cy="445817"/>
              </a:xfrm>
              <a:custGeom>
                <a:avLst/>
                <a:gdLst/>
                <a:ahLst/>
                <a:cxnLst>
                  <a:cxn ang="0">
                    <a:pos x="67" y="67"/>
                  </a:cxn>
                  <a:cxn ang="0">
                    <a:pos x="61" y="72"/>
                  </a:cxn>
                  <a:cxn ang="0">
                    <a:pos x="5" y="72"/>
                  </a:cxn>
                  <a:cxn ang="0">
                    <a:pos x="0" y="67"/>
                  </a:cxn>
                  <a:cxn ang="0">
                    <a:pos x="0" y="16"/>
                  </a:cxn>
                  <a:cxn ang="0">
                    <a:pos x="5" y="11"/>
                  </a:cxn>
                  <a:cxn ang="0">
                    <a:pos x="10" y="11"/>
                  </a:cxn>
                  <a:cxn ang="0">
                    <a:pos x="10" y="7"/>
                  </a:cxn>
                  <a:cxn ang="0">
                    <a:pos x="16" y="0"/>
                  </a:cxn>
                  <a:cxn ang="0">
                    <a:pos x="19" y="0"/>
                  </a:cxn>
                  <a:cxn ang="0">
                    <a:pos x="25" y="7"/>
                  </a:cxn>
                  <a:cxn ang="0">
                    <a:pos x="25" y="11"/>
                  </a:cxn>
                  <a:cxn ang="0">
                    <a:pos x="41" y="11"/>
                  </a:cxn>
                  <a:cxn ang="0">
                    <a:pos x="41" y="7"/>
                  </a:cxn>
                  <a:cxn ang="0">
                    <a:pos x="47" y="0"/>
                  </a:cxn>
                  <a:cxn ang="0">
                    <a:pos x="50" y="0"/>
                  </a:cxn>
                  <a:cxn ang="0">
                    <a:pos x="56" y="7"/>
                  </a:cxn>
                  <a:cxn ang="0">
                    <a:pos x="56" y="11"/>
                  </a:cxn>
                  <a:cxn ang="0">
                    <a:pos x="61" y="11"/>
                  </a:cxn>
                  <a:cxn ang="0">
                    <a:pos x="67" y="16"/>
                  </a:cxn>
                  <a:cxn ang="0">
                    <a:pos x="67" y="67"/>
                  </a:cxn>
                  <a:cxn ang="0">
                    <a:pos x="61" y="67"/>
                  </a:cxn>
                  <a:cxn ang="0">
                    <a:pos x="61" y="26"/>
                  </a:cxn>
                  <a:cxn ang="0">
                    <a:pos x="5" y="26"/>
                  </a:cxn>
                  <a:cxn ang="0">
                    <a:pos x="5" y="67"/>
                  </a:cxn>
                  <a:cxn ang="0">
                    <a:pos x="61" y="67"/>
                  </a:cxn>
                  <a:cxn ang="0">
                    <a:pos x="20" y="7"/>
                  </a:cxn>
                  <a:cxn ang="0">
                    <a:pos x="19" y="5"/>
                  </a:cxn>
                  <a:cxn ang="0">
                    <a:pos x="16" y="5"/>
                  </a:cxn>
                  <a:cxn ang="0">
                    <a:pos x="15" y="7"/>
                  </a:cxn>
                  <a:cxn ang="0">
                    <a:pos x="15" y="18"/>
                  </a:cxn>
                  <a:cxn ang="0">
                    <a:pos x="16" y="20"/>
                  </a:cxn>
                  <a:cxn ang="0">
                    <a:pos x="19" y="20"/>
                  </a:cxn>
                  <a:cxn ang="0">
                    <a:pos x="20" y="18"/>
                  </a:cxn>
                  <a:cxn ang="0">
                    <a:pos x="20" y="7"/>
                  </a:cxn>
                  <a:cxn ang="0">
                    <a:pos x="51" y="7"/>
                  </a:cxn>
                  <a:cxn ang="0">
                    <a:pos x="50" y="5"/>
                  </a:cxn>
                  <a:cxn ang="0">
                    <a:pos x="47" y="5"/>
                  </a:cxn>
                  <a:cxn ang="0">
                    <a:pos x="46" y="7"/>
                  </a:cxn>
                  <a:cxn ang="0">
                    <a:pos x="46" y="18"/>
                  </a:cxn>
                  <a:cxn ang="0">
                    <a:pos x="47" y="20"/>
                  </a:cxn>
                  <a:cxn ang="0">
                    <a:pos x="50" y="20"/>
                  </a:cxn>
                  <a:cxn ang="0">
                    <a:pos x="51" y="18"/>
                  </a:cxn>
                  <a:cxn ang="0">
                    <a:pos x="51" y="7"/>
                  </a:cxn>
                </a:cxnLst>
                <a:rect l="0" t="0" r="r" b="b"/>
                <a:pathLst>
                  <a:path w="67" h="72">
                    <a:moveTo>
                      <a:pt x="67" y="67"/>
                    </a:moveTo>
                    <a:cubicBezTo>
                      <a:pt x="67" y="70"/>
                      <a:pt x="64" y="72"/>
                      <a:pt x="61" y="72"/>
                    </a:cubicBezTo>
                    <a:cubicBezTo>
                      <a:pt x="5" y="72"/>
                      <a:pt x="5" y="72"/>
                      <a:pt x="5" y="72"/>
                    </a:cubicBezTo>
                    <a:cubicBezTo>
                      <a:pt x="2" y="72"/>
                      <a:pt x="0" y="70"/>
                      <a:pt x="0" y="67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3"/>
                      <a:pt x="2" y="11"/>
                      <a:pt x="5" y="11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10" y="3"/>
                      <a:pt x="13" y="0"/>
                      <a:pt x="16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23" y="0"/>
                      <a:pt x="25" y="3"/>
                      <a:pt x="25" y="7"/>
                    </a:cubicBezTo>
                    <a:cubicBezTo>
                      <a:pt x="25" y="11"/>
                      <a:pt x="25" y="11"/>
                      <a:pt x="25" y="11"/>
                    </a:cubicBezTo>
                    <a:cubicBezTo>
                      <a:pt x="41" y="11"/>
                      <a:pt x="41" y="11"/>
                      <a:pt x="41" y="11"/>
                    </a:cubicBezTo>
                    <a:cubicBezTo>
                      <a:pt x="41" y="7"/>
                      <a:pt x="41" y="7"/>
                      <a:pt x="41" y="7"/>
                    </a:cubicBezTo>
                    <a:cubicBezTo>
                      <a:pt x="41" y="3"/>
                      <a:pt x="44" y="0"/>
                      <a:pt x="47" y="0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53" y="0"/>
                      <a:pt x="56" y="3"/>
                      <a:pt x="56" y="7"/>
                    </a:cubicBezTo>
                    <a:cubicBezTo>
                      <a:pt x="56" y="11"/>
                      <a:pt x="56" y="11"/>
                      <a:pt x="56" y="11"/>
                    </a:cubicBezTo>
                    <a:cubicBezTo>
                      <a:pt x="61" y="11"/>
                      <a:pt x="61" y="11"/>
                      <a:pt x="61" y="11"/>
                    </a:cubicBezTo>
                    <a:cubicBezTo>
                      <a:pt x="64" y="11"/>
                      <a:pt x="67" y="13"/>
                      <a:pt x="67" y="16"/>
                    </a:cubicBezTo>
                    <a:lnTo>
                      <a:pt x="67" y="67"/>
                    </a:lnTo>
                    <a:close/>
                    <a:moveTo>
                      <a:pt x="61" y="67"/>
                    </a:moveTo>
                    <a:cubicBezTo>
                      <a:pt x="61" y="26"/>
                      <a:pt x="61" y="26"/>
                      <a:pt x="61" y="26"/>
                    </a:cubicBezTo>
                    <a:cubicBezTo>
                      <a:pt x="5" y="26"/>
                      <a:pt x="5" y="26"/>
                      <a:pt x="5" y="26"/>
                    </a:cubicBezTo>
                    <a:cubicBezTo>
                      <a:pt x="5" y="67"/>
                      <a:pt x="5" y="67"/>
                      <a:pt x="5" y="67"/>
                    </a:cubicBezTo>
                    <a:lnTo>
                      <a:pt x="61" y="67"/>
                    </a:lnTo>
                    <a:close/>
                    <a:moveTo>
                      <a:pt x="20" y="7"/>
                    </a:moveTo>
                    <a:cubicBezTo>
                      <a:pt x="20" y="6"/>
                      <a:pt x="20" y="5"/>
                      <a:pt x="19" y="5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6" y="5"/>
                      <a:pt x="15" y="6"/>
                      <a:pt x="15" y="7"/>
                    </a:cubicBezTo>
                    <a:cubicBezTo>
                      <a:pt x="15" y="18"/>
                      <a:pt x="15" y="18"/>
                      <a:pt x="15" y="18"/>
                    </a:cubicBezTo>
                    <a:cubicBezTo>
                      <a:pt x="15" y="19"/>
                      <a:pt x="16" y="20"/>
                      <a:pt x="16" y="20"/>
                    </a:cubicBezTo>
                    <a:cubicBezTo>
                      <a:pt x="19" y="20"/>
                      <a:pt x="19" y="20"/>
                      <a:pt x="19" y="20"/>
                    </a:cubicBezTo>
                    <a:cubicBezTo>
                      <a:pt x="20" y="20"/>
                      <a:pt x="20" y="19"/>
                      <a:pt x="20" y="18"/>
                    </a:cubicBezTo>
                    <a:lnTo>
                      <a:pt x="20" y="7"/>
                    </a:lnTo>
                    <a:close/>
                    <a:moveTo>
                      <a:pt x="51" y="7"/>
                    </a:moveTo>
                    <a:cubicBezTo>
                      <a:pt x="51" y="6"/>
                      <a:pt x="51" y="5"/>
                      <a:pt x="50" y="5"/>
                    </a:cubicBezTo>
                    <a:cubicBezTo>
                      <a:pt x="47" y="5"/>
                      <a:pt x="47" y="5"/>
                      <a:pt x="47" y="5"/>
                    </a:cubicBezTo>
                    <a:cubicBezTo>
                      <a:pt x="47" y="5"/>
                      <a:pt x="46" y="6"/>
                      <a:pt x="46" y="7"/>
                    </a:cubicBezTo>
                    <a:cubicBezTo>
                      <a:pt x="46" y="18"/>
                      <a:pt x="46" y="18"/>
                      <a:pt x="46" y="18"/>
                    </a:cubicBezTo>
                    <a:cubicBezTo>
                      <a:pt x="46" y="19"/>
                      <a:pt x="47" y="20"/>
                      <a:pt x="47" y="20"/>
                    </a:cubicBezTo>
                    <a:cubicBezTo>
                      <a:pt x="50" y="20"/>
                      <a:pt x="50" y="20"/>
                      <a:pt x="50" y="20"/>
                    </a:cubicBezTo>
                    <a:cubicBezTo>
                      <a:pt x="51" y="20"/>
                      <a:pt x="51" y="19"/>
                      <a:pt x="51" y="18"/>
                    </a:cubicBezTo>
                    <a:lnTo>
                      <a:pt x="51" y="7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4402891" y="2272089"/>
              <a:ext cx="4207709" cy="288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1"/>
                  </a:solidFill>
                </a:rPr>
                <a:t>Title Goes </a:t>
              </a:r>
              <a:r>
                <a:rPr lang="en-US" sz="1200" b="1" dirty="0" smtClean="0">
                  <a:solidFill>
                    <a:schemeClr val="accent1"/>
                  </a:solidFill>
                </a:rPr>
                <a:t>Here</a:t>
              </a:r>
              <a:endParaRPr lang="en-US" sz="1200" dirty="0" smtClean="0">
                <a:solidFill>
                  <a:schemeClr val="accent1"/>
                </a:solidFill>
              </a:endParaRPr>
            </a:p>
          </p:txBody>
        </p:sp>
        <p:grpSp>
          <p:nvGrpSpPr>
            <p:cNvPr id="15" name="Group 134"/>
            <p:cNvGrpSpPr/>
            <p:nvPr/>
          </p:nvGrpSpPr>
          <p:grpSpPr>
            <a:xfrm>
              <a:off x="3775856" y="2262867"/>
              <a:ext cx="648499" cy="649042"/>
              <a:chOff x="3287425" y="1417883"/>
              <a:chExt cx="648499" cy="649042"/>
            </a:xfrm>
          </p:grpSpPr>
          <p:sp>
            <p:nvSpPr>
              <p:cNvPr id="24" name="Oval 35"/>
              <p:cNvSpPr>
                <a:spLocks noChangeAspect="1"/>
              </p:cNvSpPr>
              <p:nvPr/>
            </p:nvSpPr>
            <p:spPr>
              <a:xfrm>
                <a:off x="3287425" y="1417883"/>
                <a:ext cx="648499" cy="649042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5" name="Oval 36"/>
              <p:cNvSpPr>
                <a:spLocks noChangeAspect="1"/>
              </p:cNvSpPr>
              <p:nvPr/>
            </p:nvSpPr>
            <p:spPr>
              <a:xfrm>
                <a:off x="3362252" y="1492773"/>
                <a:ext cx="498845" cy="499263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bg1"/>
                    </a:solidFill>
                  </a:rPr>
                  <a:t>?</a:t>
                </a:r>
                <a:endParaRPr lang="en-US" sz="24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16" name="Group 129"/>
            <p:cNvGrpSpPr/>
            <p:nvPr/>
          </p:nvGrpSpPr>
          <p:grpSpPr>
            <a:xfrm>
              <a:off x="3775856" y="3491326"/>
              <a:ext cx="648499" cy="649042"/>
              <a:chOff x="2779491" y="2517212"/>
              <a:chExt cx="648499" cy="649042"/>
            </a:xfrm>
          </p:grpSpPr>
          <p:sp>
            <p:nvSpPr>
              <p:cNvPr id="22" name="Oval 38"/>
              <p:cNvSpPr>
                <a:spLocks noChangeAspect="1"/>
              </p:cNvSpPr>
              <p:nvPr/>
            </p:nvSpPr>
            <p:spPr>
              <a:xfrm>
                <a:off x="2779491" y="2517212"/>
                <a:ext cx="648499" cy="649042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3" name="Oval 39"/>
              <p:cNvSpPr>
                <a:spLocks noChangeAspect="1"/>
              </p:cNvSpPr>
              <p:nvPr/>
            </p:nvSpPr>
            <p:spPr>
              <a:xfrm>
                <a:off x="2854318" y="2592102"/>
                <a:ext cx="498845" cy="499263"/>
              </a:xfrm>
              <a:prstGeom prst="ellipse">
                <a:avLst/>
              </a:prstGeom>
              <a:solidFill>
                <a:schemeClr val="accent2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latin typeface="+mj-lt"/>
                  </a:rPr>
                  <a:t>!</a:t>
                </a:r>
                <a:endParaRPr lang="en-US" sz="2400" b="1" dirty="0">
                  <a:latin typeface="+mj-lt"/>
                </a:endParaRPr>
              </a:p>
            </p:txBody>
          </p:sp>
        </p:grpSp>
        <p:grpSp>
          <p:nvGrpSpPr>
            <p:cNvPr id="17" name="Group 130"/>
            <p:cNvGrpSpPr/>
            <p:nvPr/>
          </p:nvGrpSpPr>
          <p:grpSpPr>
            <a:xfrm>
              <a:off x="3775856" y="4688916"/>
              <a:ext cx="648499" cy="649042"/>
              <a:chOff x="3287425" y="3613920"/>
              <a:chExt cx="648499" cy="649042"/>
            </a:xfrm>
          </p:grpSpPr>
          <p:sp>
            <p:nvSpPr>
              <p:cNvPr id="20" name="Oval 41"/>
              <p:cNvSpPr>
                <a:spLocks noChangeAspect="1"/>
              </p:cNvSpPr>
              <p:nvPr/>
            </p:nvSpPr>
            <p:spPr>
              <a:xfrm>
                <a:off x="3287425" y="3613920"/>
                <a:ext cx="648499" cy="649042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21" name="Oval 42"/>
              <p:cNvSpPr>
                <a:spLocks noChangeAspect="1"/>
              </p:cNvSpPr>
              <p:nvPr/>
            </p:nvSpPr>
            <p:spPr>
              <a:xfrm>
                <a:off x="3385969" y="3717736"/>
                <a:ext cx="498845" cy="499263"/>
              </a:xfrm>
              <a:prstGeom prst="ellipse">
                <a:avLst/>
              </a:prstGeom>
              <a:solidFill>
                <a:schemeClr val="accent3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chemeClr val="bg1"/>
                    </a:solidFill>
                    <a:sym typeface="Symbol"/>
                  </a:rPr>
                  <a:t></a:t>
                </a:r>
                <a:endParaRPr lang="en-US" sz="20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4402891" y="3497660"/>
              <a:ext cx="4207709" cy="288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2"/>
                  </a:solidFill>
                </a:rPr>
                <a:t>Title Goes </a:t>
              </a:r>
              <a:r>
                <a:rPr lang="en-US" sz="1200" b="1" dirty="0" smtClean="0">
                  <a:solidFill>
                    <a:schemeClr val="accent2"/>
                  </a:solidFill>
                </a:rPr>
                <a:t>Here</a:t>
              </a:r>
              <a:endParaRPr lang="en-US" sz="1200" dirty="0" smtClean="0">
                <a:solidFill>
                  <a:schemeClr val="accent2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02891" y="4675494"/>
              <a:ext cx="4207709" cy="288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3"/>
                  </a:solidFill>
                </a:rPr>
                <a:t>Title Goes </a:t>
              </a:r>
              <a:r>
                <a:rPr lang="en-US" sz="1200" b="1" dirty="0" smtClean="0">
                  <a:solidFill>
                    <a:schemeClr val="accent3"/>
                  </a:solidFill>
                </a:rPr>
                <a:t>Here</a:t>
              </a:r>
              <a:endParaRPr lang="en-US" sz="1200" dirty="0" smtClean="0"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chemeClr val="bg1"/>
                </a:solidFill>
              </a:rPr>
              <a:t>Цель и задачи индивидуального проекта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953576"/>
              </p:ext>
            </p:extLst>
          </p:nvPr>
        </p:nvGraphicFramePr>
        <p:xfrm>
          <a:off x="457200" y="1200150"/>
          <a:ext cx="7931224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31224"/>
              </a:tblGrid>
              <a:tr h="893424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228459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1527635"/>
              </p:ext>
            </p:extLst>
          </p:nvPr>
        </p:nvGraphicFramePr>
        <p:xfrm>
          <a:off x="611560" y="1059582"/>
          <a:ext cx="8064896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33"/>
          <p:cNvGrpSpPr>
            <a:grpSpLocks noGrp="1"/>
          </p:cNvGrpSpPr>
          <p:nvPr/>
        </p:nvGrpSpPr>
        <p:grpSpPr>
          <a:xfrm>
            <a:off x="300242" y="2412422"/>
            <a:ext cx="7440110" cy="2371391"/>
            <a:chOff x="11602" y="2102300"/>
            <a:chExt cx="9894398" cy="3269800"/>
          </a:xfrm>
        </p:grpSpPr>
        <p:cxnSp>
          <p:nvCxnSpPr>
            <p:cNvPr id="7" name="Straight Connector 2"/>
            <p:cNvCxnSpPr/>
            <p:nvPr/>
          </p:nvCxnSpPr>
          <p:spPr>
            <a:xfrm>
              <a:off x="3152246" y="2519163"/>
              <a:ext cx="126735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"/>
            <p:cNvCxnSpPr/>
            <p:nvPr/>
          </p:nvCxnSpPr>
          <p:spPr>
            <a:xfrm>
              <a:off x="4411980" y="2519163"/>
              <a:ext cx="0" cy="798534"/>
            </a:xfrm>
            <a:prstGeom prst="line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4"/>
            <p:cNvCxnSpPr/>
            <p:nvPr/>
          </p:nvCxnSpPr>
          <p:spPr>
            <a:xfrm>
              <a:off x="3152246" y="4250080"/>
              <a:ext cx="1267354" cy="0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5"/>
            <p:cNvCxnSpPr/>
            <p:nvPr/>
          </p:nvCxnSpPr>
          <p:spPr>
            <a:xfrm>
              <a:off x="4411980" y="4250080"/>
              <a:ext cx="0" cy="798534"/>
            </a:xfrm>
            <a:prstGeom prst="line">
              <a:avLst/>
            </a:prstGeom>
            <a:ln w="28575">
              <a:solidFill>
                <a:schemeClr val="accent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6"/>
            <p:cNvCxnSpPr/>
            <p:nvPr/>
          </p:nvCxnSpPr>
          <p:spPr>
            <a:xfrm>
              <a:off x="7224327" y="3403173"/>
              <a:ext cx="1267354" cy="0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7"/>
            <p:cNvCxnSpPr/>
            <p:nvPr/>
          </p:nvCxnSpPr>
          <p:spPr>
            <a:xfrm>
              <a:off x="8476441" y="3413333"/>
              <a:ext cx="0" cy="798534"/>
            </a:xfrm>
            <a:prstGeom prst="line">
              <a:avLst/>
            </a:prstGeom>
            <a:ln w="28575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59"/>
            <p:cNvGrpSpPr/>
            <p:nvPr/>
          </p:nvGrpSpPr>
          <p:grpSpPr>
            <a:xfrm>
              <a:off x="1915014" y="2384505"/>
              <a:ext cx="1237232" cy="297319"/>
              <a:chOff x="1779379" y="1383715"/>
              <a:chExt cx="1237232" cy="297319"/>
            </a:xfrm>
          </p:grpSpPr>
          <p:sp>
            <p:nvSpPr>
              <p:cNvPr id="28" name="Rounded Rectangle 12"/>
              <p:cNvSpPr/>
              <p:nvPr/>
            </p:nvSpPr>
            <p:spPr>
              <a:xfrm>
                <a:off x="1779379" y="1383715"/>
                <a:ext cx="1237232" cy="297319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29" name="Text Placeholder 3"/>
              <p:cNvSpPr txBox="1">
                <a:spLocks/>
              </p:cNvSpPr>
              <p:nvPr/>
            </p:nvSpPr>
            <p:spPr>
              <a:xfrm>
                <a:off x="2383520" y="1427339"/>
                <a:ext cx="89" cy="179293"/>
              </a:xfrm>
              <a:prstGeom prst="rect">
                <a:avLst/>
              </a:prstGeom>
            </p:spPr>
            <p:txBody>
              <a:bodyPr wrap="non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kumimoji="0" lang="en-US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4" name="Text Placeholder 3"/>
            <p:cNvSpPr txBox="1">
              <a:spLocks/>
            </p:cNvSpPr>
            <p:nvPr/>
          </p:nvSpPr>
          <p:spPr>
            <a:xfrm>
              <a:off x="2000351" y="2883119"/>
              <a:ext cx="2088186" cy="375663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>
                <a:spcBef>
                  <a:spcPct val="20000"/>
                </a:spcBef>
                <a:defRPr/>
              </a:pPr>
              <a:r>
                <a:rPr lang="ru-RU" dirty="0" smtClean="0"/>
                <a:t>……………………….</a:t>
              </a:r>
            </a:p>
            <a:p>
              <a:pPr algn="l">
                <a:spcBef>
                  <a:spcPct val="20000"/>
                </a:spcBef>
                <a:defRPr/>
              </a:pPr>
              <a:r>
                <a:rPr lang="ru-RU" dirty="0" smtClean="0">
                  <a:solidFill>
                    <a:schemeClr val="tx1"/>
                  </a:solidFill>
                </a:rPr>
                <a:t>…………………………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5" name="Text Placeholder 3"/>
            <p:cNvSpPr txBox="1">
              <a:spLocks/>
            </p:cNvSpPr>
            <p:nvPr/>
          </p:nvSpPr>
          <p:spPr>
            <a:xfrm>
              <a:off x="594712" y="2102300"/>
              <a:ext cx="1272784" cy="1538883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10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01</a:t>
              </a:r>
            </a:p>
          </p:txBody>
        </p:sp>
        <p:cxnSp>
          <p:nvCxnSpPr>
            <p:cNvPr id="16" name="Straight Connector 16"/>
            <p:cNvCxnSpPr/>
            <p:nvPr/>
          </p:nvCxnSpPr>
          <p:spPr>
            <a:xfrm>
              <a:off x="11602" y="3782417"/>
              <a:ext cx="4445184" cy="0"/>
            </a:xfrm>
            <a:prstGeom prst="line">
              <a:avLst/>
            </a:prstGeom>
            <a:ln w="28575"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Group 60"/>
            <p:cNvGrpSpPr/>
            <p:nvPr/>
          </p:nvGrpSpPr>
          <p:grpSpPr>
            <a:xfrm>
              <a:off x="2030228" y="4115422"/>
              <a:ext cx="1237232" cy="297319"/>
              <a:chOff x="1779379" y="1383715"/>
              <a:chExt cx="1237232" cy="297319"/>
            </a:xfrm>
          </p:grpSpPr>
          <p:sp>
            <p:nvSpPr>
              <p:cNvPr id="26" name="Rounded Rectangle 19"/>
              <p:cNvSpPr/>
              <p:nvPr/>
            </p:nvSpPr>
            <p:spPr>
              <a:xfrm>
                <a:off x="1779379" y="1383715"/>
                <a:ext cx="1237232" cy="297319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27" name="Text Placeholder 3"/>
              <p:cNvSpPr txBox="1">
                <a:spLocks/>
              </p:cNvSpPr>
              <p:nvPr/>
            </p:nvSpPr>
            <p:spPr>
              <a:xfrm>
                <a:off x="2408368" y="1442279"/>
                <a:ext cx="90" cy="149412"/>
              </a:xfrm>
              <a:prstGeom prst="rect">
                <a:avLst/>
              </a:prstGeom>
            </p:spPr>
            <p:txBody>
              <a:bodyPr wrap="non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lvl="0" defTabSz="914400">
                  <a:spcBef>
                    <a:spcPct val="20000"/>
                  </a:spcBef>
                  <a:defRPr/>
                </a:pPr>
                <a:endParaRPr kumimoji="0" lang="en-US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8" name="Text Placeholder 3"/>
            <p:cNvSpPr txBox="1">
              <a:spLocks/>
            </p:cNvSpPr>
            <p:nvPr/>
          </p:nvSpPr>
          <p:spPr>
            <a:xfrm>
              <a:off x="2199226" y="4579431"/>
              <a:ext cx="2094904" cy="375663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>
                <a:spcBef>
                  <a:spcPct val="20000"/>
                </a:spcBef>
                <a:defRPr/>
              </a:pPr>
              <a:r>
                <a:rPr lang="ru-RU" dirty="0" smtClean="0">
                  <a:solidFill>
                    <a:schemeClr val="tx1"/>
                  </a:solidFill>
                </a:rPr>
                <a:t>……………………</a:t>
              </a:r>
            </a:p>
            <a:p>
              <a:pPr algn="l">
                <a:spcBef>
                  <a:spcPct val="20000"/>
                </a:spcBef>
                <a:defRPr/>
              </a:pPr>
              <a:r>
                <a:rPr lang="ru-RU" dirty="0" smtClean="0">
                  <a:solidFill>
                    <a:schemeClr val="tx1"/>
                  </a:solidFill>
                </a:rPr>
                <a:t>…………………</a:t>
              </a:r>
              <a:endParaRPr lang="en-US" dirty="0" smtClea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9" name="Text Placeholder 3"/>
            <p:cNvSpPr txBox="1">
              <a:spLocks/>
            </p:cNvSpPr>
            <p:nvPr/>
          </p:nvSpPr>
          <p:spPr>
            <a:xfrm>
              <a:off x="594712" y="3833217"/>
              <a:ext cx="1272784" cy="1538883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10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02</a:t>
              </a:r>
            </a:p>
          </p:txBody>
        </p:sp>
        <p:grpSp>
          <p:nvGrpSpPr>
            <p:cNvPr id="20" name="Group 67"/>
            <p:cNvGrpSpPr/>
            <p:nvPr/>
          </p:nvGrpSpPr>
          <p:grpSpPr>
            <a:xfrm>
              <a:off x="6102309" y="3268515"/>
              <a:ext cx="1237232" cy="297319"/>
              <a:chOff x="1779379" y="1383715"/>
              <a:chExt cx="1237232" cy="297319"/>
            </a:xfrm>
          </p:grpSpPr>
          <p:sp>
            <p:nvSpPr>
              <p:cNvPr id="24" name="Rounded Rectangle 24"/>
              <p:cNvSpPr/>
              <p:nvPr/>
            </p:nvSpPr>
            <p:spPr>
              <a:xfrm>
                <a:off x="1779379" y="1383715"/>
                <a:ext cx="1237232" cy="297319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25" name="Text Placeholder 3"/>
              <p:cNvSpPr txBox="1">
                <a:spLocks/>
              </p:cNvSpPr>
              <p:nvPr/>
            </p:nvSpPr>
            <p:spPr>
              <a:xfrm>
                <a:off x="2405162" y="1442279"/>
                <a:ext cx="90" cy="149412"/>
              </a:xfrm>
              <a:prstGeom prst="rect">
                <a:avLst/>
              </a:prstGeom>
            </p:spPr>
            <p:txBody>
              <a:bodyPr wrap="non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lvl="0" defTabSz="914400">
                  <a:spcBef>
                    <a:spcPct val="20000"/>
                  </a:spcBef>
                  <a:defRPr/>
                </a:pPr>
                <a:endParaRPr kumimoji="0" lang="en-US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21" name="Text Placeholder 3"/>
            <p:cNvSpPr txBox="1">
              <a:spLocks/>
            </p:cNvSpPr>
            <p:nvPr/>
          </p:nvSpPr>
          <p:spPr>
            <a:xfrm>
              <a:off x="6475036" y="3800339"/>
              <a:ext cx="1932275" cy="375663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>
                <a:spcBef>
                  <a:spcPct val="20000"/>
                </a:spcBef>
                <a:defRPr/>
              </a:pPr>
              <a:r>
                <a:rPr lang="ru-RU" dirty="0" smtClean="0">
                  <a:solidFill>
                    <a:schemeClr val="tx1"/>
                  </a:solidFill>
                </a:rPr>
                <a:t>………………</a:t>
              </a:r>
            </a:p>
            <a:p>
              <a:pPr algn="l">
                <a:spcBef>
                  <a:spcPct val="20000"/>
                </a:spcBef>
                <a:defRPr/>
              </a:pPr>
              <a:r>
                <a:rPr lang="ru-RU" dirty="0" smtClean="0">
                  <a:solidFill>
                    <a:schemeClr val="tx1"/>
                  </a:solidFill>
                </a:rPr>
                <a:t>…………………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" name="Text Placeholder 3"/>
            <p:cNvSpPr txBox="1">
              <a:spLocks/>
            </p:cNvSpPr>
            <p:nvPr/>
          </p:nvSpPr>
          <p:spPr>
            <a:xfrm>
              <a:off x="4724400" y="2986310"/>
              <a:ext cx="1272784" cy="1538883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10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3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03</a:t>
              </a:r>
            </a:p>
          </p:txBody>
        </p:sp>
        <p:cxnSp>
          <p:nvCxnSpPr>
            <p:cNvPr id="23" name="Straight Connector 28"/>
            <p:cNvCxnSpPr/>
            <p:nvPr/>
          </p:nvCxnSpPr>
          <p:spPr>
            <a:xfrm>
              <a:off x="8491682" y="3782417"/>
              <a:ext cx="1414318" cy="2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627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06375"/>
            <a:ext cx="7686700" cy="857250"/>
          </a:xfrm>
        </p:spPr>
        <p:txBody>
          <a:bodyPr/>
          <a:lstStyle/>
          <a:p>
            <a:pPr algn="l"/>
            <a:r>
              <a:rPr lang="ru-RU" sz="3600" b="1" dirty="0" smtClean="0">
                <a:solidFill>
                  <a:schemeClr val="bg1"/>
                </a:solidFill>
              </a:rPr>
              <a:t>Методы исследования</a:t>
            </a:r>
            <a:endParaRPr lang="ru-RU" sz="3600" b="1" dirty="0">
              <a:solidFill>
                <a:schemeClr val="bg1"/>
              </a:solidFill>
            </a:endParaRPr>
          </a:p>
        </p:txBody>
      </p:sp>
      <p:grpSp>
        <p:nvGrpSpPr>
          <p:cNvPr id="4" name="Group 39"/>
          <p:cNvGrpSpPr>
            <a:grpSpLocks noGrp="1"/>
          </p:cNvGrpSpPr>
          <p:nvPr/>
        </p:nvGrpSpPr>
        <p:grpSpPr>
          <a:xfrm>
            <a:off x="391200" y="1280521"/>
            <a:ext cx="8229600" cy="3394075"/>
            <a:chOff x="1403615" y="1984898"/>
            <a:chExt cx="6757629" cy="3787252"/>
          </a:xfrm>
        </p:grpSpPr>
        <p:sp>
          <p:nvSpPr>
            <p:cNvPr id="5" name="Bent Arrow 5"/>
            <p:cNvSpPr/>
            <p:nvPr/>
          </p:nvSpPr>
          <p:spPr>
            <a:xfrm>
              <a:off x="4107048" y="2718979"/>
              <a:ext cx="2073852" cy="3053171"/>
            </a:xfrm>
            <a:prstGeom prst="bentArrow">
              <a:avLst>
                <a:gd name="adj1" fmla="val 10194"/>
                <a:gd name="adj2" fmla="val 9038"/>
                <a:gd name="adj3" fmla="val 14263"/>
                <a:gd name="adj4" fmla="val 2493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Bent Arrow 6"/>
            <p:cNvSpPr/>
            <p:nvPr/>
          </p:nvSpPr>
          <p:spPr>
            <a:xfrm flipH="1">
              <a:off x="3113418" y="3295049"/>
              <a:ext cx="2337326" cy="2477101"/>
            </a:xfrm>
            <a:prstGeom prst="bentArrow">
              <a:avLst>
                <a:gd name="adj1" fmla="val 8879"/>
                <a:gd name="adj2" fmla="val 9038"/>
                <a:gd name="adj3" fmla="val 14263"/>
                <a:gd name="adj4" fmla="val 1945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Bent Arrow 7"/>
            <p:cNvSpPr/>
            <p:nvPr/>
          </p:nvSpPr>
          <p:spPr>
            <a:xfrm flipH="1">
              <a:off x="2833986" y="4024385"/>
              <a:ext cx="1120789" cy="1747765"/>
            </a:xfrm>
            <a:prstGeom prst="bentArrow">
              <a:avLst>
                <a:gd name="adj1" fmla="val 19713"/>
                <a:gd name="adj2" fmla="val 20879"/>
                <a:gd name="adj3" fmla="val 22762"/>
                <a:gd name="adj4" fmla="val 2949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Bent Arrow 8"/>
            <p:cNvSpPr/>
            <p:nvPr/>
          </p:nvSpPr>
          <p:spPr>
            <a:xfrm>
              <a:off x="4818880" y="3891684"/>
              <a:ext cx="1826972" cy="1880466"/>
            </a:xfrm>
            <a:prstGeom prst="bentArrow">
              <a:avLst>
                <a:gd name="adj1" fmla="val 13127"/>
                <a:gd name="adj2" fmla="val 10495"/>
                <a:gd name="adj3" fmla="val 17138"/>
                <a:gd name="adj4" fmla="val 21923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9" name="Group 10"/>
            <p:cNvGrpSpPr/>
            <p:nvPr/>
          </p:nvGrpSpPr>
          <p:grpSpPr>
            <a:xfrm>
              <a:off x="1403615" y="4144534"/>
              <a:ext cx="1348004" cy="911128"/>
              <a:chOff x="1779379" y="1440040"/>
              <a:chExt cx="1348004" cy="911128"/>
            </a:xfrm>
          </p:grpSpPr>
          <p:sp>
            <p:nvSpPr>
              <p:cNvPr id="24" name="Rounded Rectangle 11"/>
              <p:cNvSpPr/>
              <p:nvPr/>
            </p:nvSpPr>
            <p:spPr>
              <a:xfrm>
                <a:off x="1779379" y="1440040"/>
                <a:ext cx="1348004" cy="911128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Text Placeholder 3"/>
              <p:cNvSpPr txBox="1">
                <a:spLocks/>
              </p:cNvSpPr>
              <p:nvPr/>
            </p:nvSpPr>
            <p:spPr>
              <a:xfrm>
                <a:off x="1779380" y="1620035"/>
                <a:ext cx="1348003" cy="566991"/>
              </a:xfrm>
              <a:prstGeom prst="rect">
                <a:avLst/>
              </a:prstGeom>
            </p:spPr>
            <p:txBody>
              <a:bodyPr wrap="squar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>
                  <a:spcBef>
                    <a:spcPct val="20000"/>
                  </a:spcBef>
                  <a:defRPr/>
                </a:pPr>
                <a:r>
                  <a:rPr lang="ru-RU" sz="1800" dirty="0" smtClean="0"/>
                  <a:t>Сбор информации</a:t>
                </a:r>
                <a:endParaRPr kumimoji="0" lang="en-US" sz="18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0" name="Text Placeholder 3"/>
            <p:cNvSpPr txBox="1">
              <a:spLocks/>
            </p:cNvSpPr>
            <p:nvPr/>
          </p:nvSpPr>
          <p:spPr>
            <a:xfrm>
              <a:off x="1413527" y="3814318"/>
              <a:ext cx="285336" cy="307777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01</a:t>
              </a:r>
            </a:p>
          </p:txBody>
        </p:sp>
        <p:grpSp>
          <p:nvGrpSpPr>
            <p:cNvPr id="11" name="Group 15"/>
            <p:cNvGrpSpPr/>
            <p:nvPr/>
          </p:nvGrpSpPr>
          <p:grpSpPr>
            <a:xfrm>
              <a:off x="1531996" y="2862260"/>
              <a:ext cx="1348003" cy="699384"/>
              <a:chOff x="1792546" y="1481403"/>
              <a:chExt cx="1348003" cy="699384"/>
            </a:xfrm>
          </p:grpSpPr>
          <p:sp>
            <p:nvSpPr>
              <p:cNvPr id="22" name="Rounded Rectangle 16"/>
              <p:cNvSpPr/>
              <p:nvPr/>
            </p:nvSpPr>
            <p:spPr>
              <a:xfrm>
                <a:off x="1792546" y="1481403"/>
                <a:ext cx="1348003" cy="699384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Text Placeholder 3"/>
              <p:cNvSpPr txBox="1">
                <a:spLocks/>
              </p:cNvSpPr>
              <p:nvPr/>
            </p:nvSpPr>
            <p:spPr>
              <a:xfrm>
                <a:off x="1920927" y="1554515"/>
                <a:ext cx="1091242" cy="503992"/>
              </a:xfrm>
              <a:prstGeom prst="rect">
                <a:avLst/>
              </a:prstGeom>
            </p:spPr>
            <p:txBody>
              <a:bodyPr wrap="squar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lvl="0">
                  <a:spcBef>
                    <a:spcPct val="20000"/>
                  </a:spcBef>
                  <a:defRPr/>
                </a:pPr>
                <a:r>
                  <a:rPr lang="ru-RU" sz="1600" dirty="0" smtClean="0"/>
                  <a:t>Анализ информации</a:t>
                </a:r>
                <a:endParaRPr kumimoji="0" lang="en-US" sz="16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2" name="Text Placeholder 3"/>
            <p:cNvSpPr txBox="1">
              <a:spLocks/>
            </p:cNvSpPr>
            <p:nvPr/>
          </p:nvSpPr>
          <p:spPr>
            <a:xfrm>
              <a:off x="1528741" y="2489357"/>
              <a:ext cx="285336" cy="307777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02</a:t>
              </a:r>
            </a:p>
          </p:txBody>
        </p:sp>
        <p:grpSp>
          <p:nvGrpSpPr>
            <p:cNvPr id="13" name="Group 21"/>
            <p:cNvGrpSpPr/>
            <p:nvPr/>
          </p:nvGrpSpPr>
          <p:grpSpPr>
            <a:xfrm>
              <a:off x="6603059" y="3967479"/>
              <a:ext cx="1558185" cy="1366619"/>
              <a:chOff x="1476036" y="1434540"/>
              <a:chExt cx="1558185" cy="1366619"/>
            </a:xfrm>
          </p:grpSpPr>
          <p:sp>
            <p:nvSpPr>
              <p:cNvPr id="20" name="Rounded Rectangle 22"/>
              <p:cNvSpPr/>
              <p:nvPr/>
            </p:nvSpPr>
            <p:spPr>
              <a:xfrm>
                <a:off x="1476036" y="1572249"/>
                <a:ext cx="1558185" cy="1228910"/>
              </a:xfrm>
              <a:prstGeom prst="round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Text Placeholder 3"/>
              <p:cNvSpPr txBox="1">
                <a:spLocks/>
              </p:cNvSpPr>
              <p:nvPr/>
            </p:nvSpPr>
            <p:spPr>
              <a:xfrm>
                <a:off x="2397966" y="1434540"/>
                <a:ext cx="58" cy="251996"/>
              </a:xfrm>
              <a:prstGeom prst="rect">
                <a:avLst/>
              </a:prstGeom>
            </p:spPr>
            <p:txBody>
              <a:bodyPr wrap="non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kumimoji="0" lang="en-US" sz="16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4" name="Text Placeholder 3"/>
            <p:cNvSpPr txBox="1">
              <a:spLocks/>
            </p:cNvSpPr>
            <p:nvPr/>
          </p:nvSpPr>
          <p:spPr>
            <a:xfrm>
              <a:off x="7879371" y="3634279"/>
              <a:ext cx="233341" cy="314995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04</a:t>
              </a:r>
            </a:p>
          </p:txBody>
        </p:sp>
        <p:grpSp>
          <p:nvGrpSpPr>
            <p:cNvPr id="15" name="Group 26"/>
            <p:cNvGrpSpPr/>
            <p:nvPr/>
          </p:nvGrpSpPr>
          <p:grpSpPr>
            <a:xfrm>
              <a:off x="6474676" y="2569806"/>
              <a:ext cx="1348004" cy="729713"/>
              <a:chOff x="1693295" y="1657959"/>
              <a:chExt cx="1348004" cy="729713"/>
            </a:xfrm>
          </p:grpSpPr>
          <p:sp>
            <p:nvSpPr>
              <p:cNvPr id="18" name="Rounded Rectangle 27"/>
              <p:cNvSpPr/>
              <p:nvPr/>
            </p:nvSpPr>
            <p:spPr>
              <a:xfrm>
                <a:off x="1693295" y="1657959"/>
                <a:ext cx="1348003" cy="729713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 Placeholder 3"/>
              <p:cNvSpPr txBox="1">
                <a:spLocks/>
              </p:cNvSpPr>
              <p:nvPr/>
            </p:nvSpPr>
            <p:spPr>
              <a:xfrm>
                <a:off x="1821676" y="1804184"/>
                <a:ext cx="1219623" cy="283496"/>
              </a:xfrm>
              <a:prstGeom prst="rect">
                <a:avLst/>
              </a:prstGeom>
            </p:spPr>
            <p:txBody>
              <a:bodyPr wrap="squar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algn="l"/>
                <a:r>
                  <a:rPr lang="ru-RU" sz="1800" dirty="0" smtClean="0"/>
                  <a:t>Обобщение</a:t>
                </a:r>
              </a:p>
            </p:txBody>
          </p:sp>
        </p:grpSp>
        <p:sp>
          <p:nvSpPr>
            <p:cNvPr id="16" name="Text Placeholder 3"/>
            <p:cNvSpPr txBox="1">
              <a:spLocks/>
            </p:cNvSpPr>
            <p:nvPr/>
          </p:nvSpPr>
          <p:spPr>
            <a:xfrm>
              <a:off x="7501727" y="2204238"/>
              <a:ext cx="233341" cy="314995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03</a:t>
              </a:r>
            </a:p>
          </p:txBody>
        </p:sp>
        <p:sp>
          <p:nvSpPr>
            <p:cNvPr id="17" name="Text Placeholder 3"/>
            <p:cNvSpPr txBox="1">
              <a:spLocks/>
            </p:cNvSpPr>
            <p:nvPr/>
          </p:nvSpPr>
          <p:spPr>
            <a:xfrm>
              <a:off x="3275204" y="1984898"/>
              <a:ext cx="742191" cy="184665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Brainstorm</a:t>
              </a:r>
              <a:endParaRPr kumimoji="0" lang="en-US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387673" y="3624221"/>
            <a:ext cx="820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...........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06375"/>
            <a:ext cx="7686700" cy="857250"/>
          </a:xfrm>
        </p:spPr>
        <p:txBody>
          <a:bodyPr/>
          <a:lstStyle/>
          <a:p>
            <a:pPr algn="l"/>
            <a:r>
              <a:rPr lang="ru-RU" sz="3600" b="1" dirty="0" smtClean="0">
                <a:solidFill>
                  <a:schemeClr val="bg1"/>
                </a:solidFill>
              </a:rPr>
              <a:t>Источники получения информации</a:t>
            </a:r>
            <a:endParaRPr lang="ru-RU" sz="3600" b="1" dirty="0">
              <a:solidFill>
                <a:schemeClr val="bg1"/>
              </a:solidFill>
            </a:endParaRPr>
          </a:p>
        </p:txBody>
      </p:sp>
      <p:grpSp>
        <p:nvGrpSpPr>
          <p:cNvPr id="3" name="Group 48"/>
          <p:cNvGrpSpPr>
            <a:grpSpLocks noGrp="1"/>
          </p:cNvGrpSpPr>
          <p:nvPr/>
        </p:nvGrpSpPr>
        <p:grpSpPr>
          <a:xfrm>
            <a:off x="457200" y="1200150"/>
            <a:ext cx="8258204" cy="3335418"/>
            <a:chOff x="769697" y="2052522"/>
            <a:chExt cx="7238209" cy="3000406"/>
          </a:xfrm>
        </p:grpSpPr>
        <p:grpSp>
          <p:nvGrpSpPr>
            <p:cNvPr id="4" name="Group 5"/>
            <p:cNvGrpSpPr/>
            <p:nvPr/>
          </p:nvGrpSpPr>
          <p:grpSpPr>
            <a:xfrm>
              <a:off x="1614213" y="2052522"/>
              <a:ext cx="1580062" cy="706789"/>
              <a:chOff x="3667126" y="1319213"/>
              <a:chExt cx="1657350" cy="741362"/>
            </a:xfrm>
          </p:grpSpPr>
          <p:sp>
            <p:nvSpPr>
              <p:cNvPr id="40" name="Freeform 5"/>
              <p:cNvSpPr>
                <a:spLocks/>
              </p:cNvSpPr>
              <p:nvPr/>
            </p:nvSpPr>
            <p:spPr bwMode="auto">
              <a:xfrm>
                <a:off x="3667126" y="1319213"/>
                <a:ext cx="1657350" cy="681037"/>
              </a:xfrm>
              <a:custGeom>
                <a:avLst/>
                <a:gdLst/>
                <a:ahLst/>
                <a:cxnLst>
                  <a:cxn ang="0">
                    <a:pos x="1044" y="429"/>
                  </a:cxn>
                  <a:cxn ang="0">
                    <a:pos x="0" y="429"/>
                  </a:cxn>
                  <a:cxn ang="0">
                    <a:pos x="0" y="107"/>
                  </a:cxn>
                  <a:cxn ang="0">
                    <a:pos x="220" y="107"/>
                  </a:cxn>
                  <a:cxn ang="0">
                    <a:pos x="220" y="308"/>
                  </a:cxn>
                  <a:cxn ang="0">
                    <a:pos x="253" y="278"/>
                  </a:cxn>
                  <a:cxn ang="0">
                    <a:pos x="563" y="0"/>
                  </a:cxn>
                  <a:cxn ang="0">
                    <a:pos x="1044" y="426"/>
                  </a:cxn>
                  <a:cxn ang="0">
                    <a:pos x="1044" y="429"/>
                  </a:cxn>
                </a:cxnLst>
                <a:rect l="0" t="0" r="r" b="b"/>
                <a:pathLst>
                  <a:path w="1044" h="429">
                    <a:moveTo>
                      <a:pt x="1044" y="429"/>
                    </a:moveTo>
                    <a:lnTo>
                      <a:pt x="0" y="429"/>
                    </a:lnTo>
                    <a:lnTo>
                      <a:pt x="0" y="107"/>
                    </a:lnTo>
                    <a:lnTo>
                      <a:pt x="220" y="107"/>
                    </a:lnTo>
                    <a:lnTo>
                      <a:pt x="220" y="308"/>
                    </a:lnTo>
                    <a:lnTo>
                      <a:pt x="253" y="278"/>
                    </a:lnTo>
                    <a:lnTo>
                      <a:pt x="563" y="0"/>
                    </a:lnTo>
                    <a:lnTo>
                      <a:pt x="1044" y="426"/>
                    </a:lnTo>
                    <a:lnTo>
                      <a:pt x="1044" y="429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5" name="Group 19"/>
              <p:cNvGrpSpPr/>
              <p:nvPr/>
            </p:nvGrpSpPr>
            <p:grpSpPr>
              <a:xfrm>
                <a:off x="3667126" y="1489075"/>
                <a:ext cx="1657350" cy="571500"/>
                <a:chOff x="3667126" y="1489075"/>
                <a:chExt cx="1657350" cy="571500"/>
              </a:xfrm>
              <a:solidFill>
                <a:schemeClr val="accent1">
                  <a:lumMod val="75000"/>
                </a:schemeClr>
              </a:solidFill>
            </p:grpSpPr>
            <p:sp>
              <p:nvSpPr>
                <p:cNvPr id="42" name="Freeform 6"/>
                <p:cNvSpPr>
                  <a:spLocks/>
                </p:cNvSpPr>
                <p:nvPr/>
              </p:nvSpPr>
              <p:spPr bwMode="auto">
                <a:xfrm>
                  <a:off x="4016376" y="1489075"/>
                  <a:ext cx="52388" cy="319087"/>
                </a:xfrm>
                <a:custGeom>
                  <a:avLst/>
                  <a:gdLst/>
                  <a:ahLst/>
                  <a:cxnLst>
                    <a:cxn ang="0">
                      <a:pos x="33" y="171"/>
                    </a:cxn>
                    <a:cxn ang="0">
                      <a:pos x="0" y="201"/>
                    </a:cxn>
                    <a:cxn ang="0">
                      <a:pos x="0" y="0"/>
                    </a:cxn>
                    <a:cxn ang="0">
                      <a:pos x="2" y="0"/>
                    </a:cxn>
                    <a:cxn ang="0">
                      <a:pos x="33" y="77"/>
                    </a:cxn>
                    <a:cxn ang="0">
                      <a:pos x="33" y="171"/>
                    </a:cxn>
                  </a:cxnLst>
                  <a:rect l="0" t="0" r="r" b="b"/>
                  <a:pathLst>
                    <a:path w="33" h="201">
                      <a:moveTo>
                        <a:pt x="33" y="171"/>
                      </a:moveTo>
                      <a:lnTo>
                        <a:pt x="0" y="201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33" y="77"/>
                      </a:lnTo>
                      <a:lnTo>
                        <a:pt x="33" y="171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43" name="Freeform 7"/>
                <p:cNvSpPr>
                  <a:spLocks/>
                </p:cNvSpPr>
                <p:nvPr/>
              </p:nvSpPr>
              <p:spPr bwMode="auto">
                <a:xfrm>
                  <a:off x="3667126" y="2000250"/>
                  <a:ext cx="1657350" cy="60325"/>
                </a:xfrm>
                <a:custGeom>
                  <a:avLst/>
                  <a:gdLst/>
                  <a:ahLst/>
                  <a:cxnLst>
                    <a:cxn ang="0">
                      <a:pos x="1016" y="38"/>
                    </a:cxn>
                    <a:cxn ang="0">
                      <a:pos x="55" y="38"/>
                    </a:cxn>
                    <a:cxn ang="0">
                      <a:pos x="41" y="38"/>
                    </a:cxn>
                    <a:cxn ang="0">
                      <a:pos x="0" y="0"/>
                    </a:cxn>
                    <a:cxn ang="0">
                      <a:pos x="1044" y="0"/>
                    </a:cxn>
                    <a:cxn ang="0">
                      <a:pos x="1016" y="38"/>
                    </a:cxn>
                  </a:cxnLst>
                  <a:rect l="0" t="0" r="r" b="b"/>
                  <a:pathLst>
                    <a:path w="1044" h="38">
                      <a:moveTo>
                        <a:pt x="1016" y="38"/>
                      </a:moveTo>
                      <a:lnTo>
                        <a:pt x="55" y="38"/>
                      </a:lnTo>
                      <a:lnTo>
                        <a:pt x="41" y="38"/>
                      </a:lnTo>
                      <a:lnTo>
                        <a:pt x="0" y="0"/>
                      </a:lnTo>
                      <a:lnTo>
                        <a:pt x="1044" y="0"/>
                      </a:lnTo>
                      <a:lnTo>
                        <a:pt x="1016" y="38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6" name="Group 10"/>
            <p:cNvGrpSpPr/>
            <p:nvPr/>
          </p:nvGrpSpPr>
          <p:grpSpPr>
            <a:xfrm>
              <a:off x="914990" y="2759311"/>
              <a:ext cx="3114719" cy="744627"/>
              <a:chOff x="2933701" y="2060575"/>
              <a:chExt cx="3267075" cy="781050"/>
            </a:xfrm>
          </p:grpSpPr>
          <p:sp>
            <p:nvSpPr>
              <p:cNvPr id="38" name="Freeform 8"/>
              <p:cNvSpPr>
                <a:spLocks/>
              </p:cNvSpPr>
              <p:nvPr/>
            </p:nvSpPr>
            <p:spPr bwMode="auto">
              <a:xfrm>
                <a:off x="2933701" y="2060575"/>
                <a:ext cx="3267075" cy="711200"/>
              </a:xfrm>
              <a:custGeom>
                <a:avLst/>
                <a:gdLst/>
                <a:ahLst/>
                <a:cxnLst>
                  <a:cxn ang="0">
                    <a:pos x="2058" y="448"/>
                  </a:cxn>
                  <a:cxn ang="0">
                    <a:pos x="0" y="448"/>
                  </a:cxn>
                  <a:cxn ang="0">
                    <a:pos x="0" y="448"/>
                  </a:cxn>
                  <a:cxn ang="0">
                    <a:pos x="503" y="0"/>
                  </a:cxn>
                  <a:cxn ang="0">
                    <a:pos x="517" y="0"/>
                  </a:cxn>
                  <a:cxn ang="0">
                    <a:pos x="1478" y="0"/>
                  </a:cxn>
                  <a:cxn ang="0">
                    <a:pos x="1553" y="0"/>
                  </a:cxn>
                  <a:cxn ang="0">
                    <a:pos x="2058" y="448"/>
                  </a:cxn>
                </a:cxnLst>
                <a:rect l="0" t="0" r="r" b="b"/>
                <a:pathLst>
                  <a:path w="2058" h="448">
                    <a:moveTo>
                      <a:pt x="2058" y="448"/>
                    </a:moveTo>
                    <a:lnTo>
                      <a:pt x="0" y="448"/>
                    </a:lnTo>
                    <a:lnTo>
                      <a:pt x="0" y="448"/>
                    </a:lnTo>
                    <a:lnTo>
                      <a:pt x="503" y="0"/>
                    </a:lnTo>
                    <a:lnTo>
                      <a:pt x="517" y="0"/>
                    </a:lnTo>
                    <a:lnTo>
                      <a:pt x="1478" y="0"/>
                    </a:lnTo>
                    <a:lnTo>
                      <a:pt x="1553" y="0"/>
                    </a:lnTo>
                    <a:lnTo>
                      <a:pt x="2058" y="44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9" name="Freeform 9"/>
              <p:cNvSpPr>
                <a:spLocks/>
              </p:cNvSpPr>
              <p:nvPr/>
            </p:nvSpPr>
            <p:spPr bwMode="auto">
              <a:xfrm>
                <a:off x="2933701" y="2771775"/>
                <a:ext cx="3267075" cy="69850"/>
              </a:xfrm>
              <a:custGeom>
                <a:avLst/>
                <a:gdLst/>
                <a:ahLst/>
                <a:cxnLst>
                  <a:cxn ang="0">
                    <a:pos x="2006" y="44"/>
                  </a:cxn>
                  <a:cxn ang="0">
                    <a:pos x="55" y="44"/>
                  </a:cxn>
                  <a:cxn ang="0">
                    <a:pos x="0" y="0"/>
                  </a:cxn>
                  <a:cxn ang="0">
                    <a:pos x="2058" y="0"/>
                  </a:cxn>
                  <a:cxn ang="0">
                    <a:pos x="2006" y="44"/>
                  </a:cxn>
                </a:cxnLst>
                <a:rect l="0" t="0" r="r" b="b"/>
                <a:pathLst>
                  <a:path w="2058" h="44">
                    <a:moveTo>
                      <a:pt x="2006" y="44"/>
                    </a:moveTo>
                    <a:lnTo>
                      <a:pt x="55" y="44"/>
                    </a:lnTo>
                    <a:lnTo>
                      <a:pt x="0" y="0"/>
                    </a:lnTo>
                    <a:lnTo>
                      <a:pt x="2058" y="0"/>
                    </a:lnTo>
                    <a:lnTo>
                      <a:pt x="2006" y="44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7" name="Group 13"/>
            <p:cNvGrpSpPr/>
            <p:nvPr/>
          </p:nvGrpSpPr>
          <p:grpSpPr>
            <a:xfrm>
              <a:off x="769697" y="3503938"/>
              <a:ext cx="3405305" cy="782464"/>
              <a:chOff x="2781301" y="2841625"/>
              <a:chExt cx="3571875" cy="820738"/>
            </a:xfrm>
          </p:grpSpPr>
          <p:sp>
            <p:nvSpPr>
              <p:cNvPr id="33" name="Freeform 10"/>
              <p:cNvSpPr>
                <a:spLocks/>
              </p:cNvSpPr>
              <p:nvPr/>
            </p:nvSpPr>
            <p:spPr bwMode="auto">
              <a:xfrm>
                <a:off x="2781301" y="2841625"/>
                <a:ext cx="3571875" cy="741362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2102" y="0"/>
                  </a:cxn>
                  <a:cxn ang="0">
                    <a:pos x="2204" y="0"/>
                  </a:cxn>
                  <a:cxn ang="0">
                    <a:pos x="2250" y="44"/>
                  </a:cxn>
                  <a:cxn ang="0">
                    <a:pos x="1833" y="44"/>
                  </a:cxn>
                  <a:cxn ang="0">
                    <a:pos x="1833" y="143"/>
                  </a:cxn>
                  <a:cxn ang="0">
                    <a:pos x="1833" y="467"/>
                  </a:cxn>
                  <a:cxn ang="0">
                    <a:pos x="415" y="467"/>
                  </a:cxn>
                  <a:cxn ang="0">
                    <a:pos x="415" y="143"/>
                  </a:cxn>
                  <a:cxn ang="0">
                    <a:pos x="415" y="44"/>
                  </a:cxn>
                  <a:cxn ang="0">
                    <a:pos x="0" y="44"/>
                  </a:cxn>
                  <a:cxn ang="0">
                    <a:pos x="50" y="0"/>
                  </a:cxn>
                  <a:cxn ang="0">
                    <a:pos x="151" y="0"/>
                  </a:cxn>
                </a:cxnLst>
                <a:rect l="0" t="0" r="r" b="b"/>
                <a:pathLst>
                  <a:path w="2250" h="467">
                    <a:moveTo>
                      <a:pt x="151" y="0"/>
                    </a:moveTo>
                    <a:lnTo>
                      <a:pt x="2102" y="0"/>
                    </a:lnTo>
                    <a:lnTo>
                      <a:pt x="2204" y="0"/>
                    </a:lnTo>
                    <a:lnTo>
                      <a:pt x="2250" y="44"/>
                    </a:lnTo>
                    <a:lnTo>
                      <a:pt x="1833" y="44"/>
                    </a:lnTo>
                    <a:lnTo>
                      <a:pt x="1833" y="143"/>
                    </a:lnTo>
                    <a:lnTo>
                      <a:pt x="1833" y="467"/>
                    </a:lnTo>
                    <a:lnTo>
                      <a:pt x="415" y="467"/>
                    </a:lnTo>
                    <a:lnTo>
                      <a:pt x="415" y="143"/>
                    </a:lnTo>
                    <a:lnTo>
                      <a:pt x="415" y="44"/>
                    </a:lnTo>
                    <a:lnTo>
                      <a:pt x="0" y="44"/>
                    </a:lnTo>
                    <a:lnTo>
                      <a:pt x="50" y="0"/>
                    </a:lnTo>
                    <a:lnTo>
                      <a:pt x="151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8" name="Group 20"/>
              <p:cNvGrpSpPr/>
              <p:nvPr/>
            </p:nvGrpSpPr>
            <p:grpSpPr>
              <a:xfrm>
                <a:off x="2781301" y="2911475"/>
                <a:ext cx="3571875" cy="750888"/>
                <a:chOff x="2781301" y="2911475"/>
                <a:chExt cx="3571875" cy="750888"/>
              </a:xfrm>
              <a:solidFill>
                <a:schemeClr val="accent3">
                  <a:lumMod val="75000"/>
                </a:schemeClr>
              </a:solidFill>
            </p:grpSpPr>
            <p:sp>
              <p:nvSpPr>
                <p:cNvPr id="35" name="Freeform 11"/>
                <p:cNvSpPr>
                  <a:spLocks/>
                </p:cNvSpPr>
                <p:nvPr/>
              </p:nvSpPr>
              <p:spPr bwMode="auto">
                <a:xfrm>
                  <a:off x="2781301" y="2911475"/>
                  <a:ext cx="658813" cy="157162"/>
                </a:xfrm>
                <a:custGeom>
                  <a:avLst/>
                  <a:gdLst/>
                  <a:ahLst/>
                  <a:cxnLst>
                    <a:cxn ang="0">
                      <a:pos x="415" y="99"/>
                    </a:cxn>
                    <a:cxn ang="0">
                      <a:pos x="132" y="99"/>
                    </a:cxn>
                    <a:cxn ang="0">
                      <a:pos x="0" y="0"/>
                    </a:cxn>
                    <a:cxn ang="0">
                      <a:pos x="415" y="0"/>
                    </a:cxn>
                    <a:cxn ang="0">
                      <a:pos x="415" y="99"/>
                    </a:cxn>
                  </a:cxnLst>
                  <a:rect l="0" t="0" r="r" b="b"/>
                  <a:pathLst>
                    <a:path w="415" h="99">
                      <a:moveTo>
                        <a:pt x="415" y="99"/>
                      </a:moveTo>
                      <a:lnTo>
                        <a:pt x="132" y="99"/>
                      </a:lnTo>
                      <a:lnTo>
                        <a:pt x="0" y="0"/>
                      </a:lnTo>
                      <a:lnTo>
                        <a:pt x="415" y="0"/>
                      </a:lnTo>
                      <a:lnTo>
                        <a:pt x="415" y="99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6" name="Freeform 12"/>
                <p:cNvSpPr>
                  <a:spLocks/>
                </p:cNvSpPr>
                <p:nvPr/>
              </p:nvSpPr>
              <p:spPr bwMode="auto">
                <a:xfrm>
                  <a:off x="5691188" y="2911475"/>
                  <a:ext cx="661988" cy="157162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0" y="0"/>
                    </a:cxn>
                    <a:cxn ang="0">
                      <a:pos x="417" y="0"/>
                    </a:cxn>
                    <a:cxn ang="0">
                      <a:pos x="263" y="99"/>
                    </a:cxn>
                    <a:cxn ang="0">
                      <a:pos x="0" y="99"/>
                    </a:cxn>
                  </a:cxnLst>
                  <a:rect l="0" t="0" r="r" b="b"/>
                  <a:pathLst>
                    <a:path w="417" h="99">
                      <a:moveTo>
                        <a:pt x="0" y="99"/>
                      </a:moveTo>
                      <a:lnTo>
                        <a:pt x="0" y="0"/>
                      </a:lnTo>
                      <a:lnTo>
                        <a:pt x="417" y="0"/>
                      </a:lnTo>
                      <a:lnTo>
                        <a:pt x="263" y="99"/>
                      </a:lnTo>
                      <a:lnTo>
                        <a:pt x="0" y="99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7" name="Freeform 13"/>
                <p:cNvSpPr>
                  <a:spLocks/>
                </p:cNvSpPr>
                <p:nvPr/>
              </p:nvSpPr>
              <p:spPr bwMode="auto">
                <a:xfrm>
                  <a:off x="3440113" y="3582988"/>
                  <a:ext cx="2251075" cy="79375"/>
                </a:xfrm>
                <a:custGeom>
                  <a:avLst/>
                  <a:gdLst/>
                  <a:ahLst/>
                  <a:cxnLst>
                    <a:cxn ang="0">
                      <a:pos x="1313" y="50"/>
                    </a:cxn>
                    <a:cxn ang="0">
                      <a:pos x="93" y="50"/>
                    </a:cxn>
                    <a:cxn ang="0">
                      <a:pos x="0" y="0"/>
                    </a:cxn>
                    <a:cxn ang="0">
                      <a:pos x="1418" y="0"/>
                    </a:cxn>
                    <a:cxn ang="0">
                      <a:pos x="1313" y="50"/>
                    </a:cxn>
                  </a:cxnLst>
                  <a:rect l="0" t="0" r="r" b="b"/>
                  <a:pathLst>
                    <a:path w="1418" h="50">
                      <a:moveTo>
                        <a:pt x="1313" y="50"/>
                      </a:moveTo>
                      <a:lnTo>
                        <a:pt x="93" y="50"/>
                      </a:lnTo>
                      <a:lnTo>
                        <a:pt x="0" y="0"/>
                      </a:lnTo>
                      <a:lnTo>
                        <a:pt x="1418" y="0"/>
                      </a:lnTo>
                      <a:lnTo>
                        <a:pt x="1313" y="5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7" name="Group 20"/>
            <p:cNvGrpSpPr/>
            <p:nvPr/>
          </p:nvGrpSpPr>
          <p:grpSpPr>
            <a:xfrm>
              <a:off x="1397786" y="4286402"/>
              <a:ext cx="2146099" cy="765815"/>
              <a:chOff x="3440113" y="3662363"/>
              <a:chExt cx="2251075" cy="803275"/>
            </a:xfrm>
          </p:grpSpPr>
          <p:sp>
            <p:nvSpPr>
              <p:cNvPr id="29" name="Freeform 14"/>
              <p:cNvSpPr>
                <a:spLocks/>
              </p:cNvSpPr>
              <p:nvPr/>
            </p:nvSpPr>
            <p:spPr bwMode="auto">
              <a:xfrm>
                <a:off x="3440113" y="3662363"/>
                <a:ext cx="2251075" cy="803275"/>
              </a:xfrm>
              <a:custGeom>
                <a:avLst/>
                <a:gdLst/>
                <a:ahLst/>
                <a:cxnLst>
                  <a:cxn ang="0">
                    <a:pos x="569" y="506"/>
                  </a:cxn>
                  <a:cxn ang="0">
                    <a:pos x="0" y="506"/>
                  </a:cxn>
                  <a:cxn ang="0">
                    <a:pos x="0" y="0"/>
                  </a:cxn>
                  <a:cxn ang="0">
                    <a:pos x="93" y="0"/>
                  </a:cxn>
                  <a:cxn ang="0">
                    <a:pos x="1313" y="0"/>
                  </a:cxn>
                  <a:cxn ang="0">
                    <a:pos x="1418" y="0"/>
                  </a:cxn>
                  <a:cxn ang="0">
                    <a:pos x="1418" y="506"/>
                  </a:cxn>
                  <a:cxn ang="0">
                    <a:pos x="857" y="506"/>
                  </a:cxn>
                  <a:cxn ang="0">
                    <a:pos x="857" y="88"/>
                  </a:cxn>
                  <a:cxn ang="0">
                    <a:pos x="816" y="88"/>
                  </a:cxn>
                  <a:cxn ang="0">
                    <a:pos x="613" y="88"/>
                  </a:cxn>
                  <a:cxn ang="0">
                    <a:pos x="569" y="88"/>
                  </a:cxn>
                  <a:cxn ang="0">
                    <a:pos x="569" y="506"/>
                  </a:cxn>
                </a:cxnLst>
                <a:rect l="0" t="0" r="r" b="b"/>
                <a:pathLst>
                  <a:path w="1418" h="506">
                    <a:moveTo>
                      <a:pt x="569" y="506"/>
                    </a:moveTo>
                    <a:lnTo>
                      <a:pt x="0" y="506"/>
                    </a:lnTo>
                    <a:lnTo>
                      <a:pt x="0" y="0"/>
                    </a:lnTo>
                    <a:lnTo>
                      <a:pt x="93" y="0"/>
                    </a:lnTo>
                    <a:lnTo>
                      <a:pt x="1313" y="0"/>
                    </a:lnTo>
                    <a:lnTo>
                      <a:pt x="1418" y="0"/>
                    </a:lnTo>
                    <a:lnTo>
                      <a:pt x="1418" y="506"/>
                    </a:lnTo>
                    <a:lnTo>
                      <a:pt x="857" y="506"/>
                    </a:lnTo>
                    <a:lnTo>
                      <a:pt x="857" y="88"/>
                    </a:lnTo>
                    <a:lnTo>
                      <a:pt x="816" y="88"/>
                    </a:lnTo>
                    <a:lnTo>
                      <a:pt x="613" y="88"/>
                    </a:lnTo>
                    <a:lnTo>
                      <a:pt x="569" y="88"/>
                    </a:lnTo>
                    <a:lnTo>
                      <a:pt x="569" y="506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8" name="Group 21"/>
              <p:cNvGrpSpPr/>
              <p:nvPr/>
            </p:nvGrpSpPr>
            <p:grpSpPr>
              <a:xfrm>
                <a:off x="4343401" y="3802063"/>
                <a:ext cx="457200" cy="663575"/>
                <a:chOff x="4343401" y="3802063"/>
                <a:chExt cx="457200" cy="663575"/>
              </a:xfrm>
              <a:solidFill>
                <a:schemeClr val="accent4">
                  <a:lumMod val="75000"/>
                </a:schemeClr>
              </a:solidFill>
            </p:grpSpPr>
            <p:sp>
              <p:nvSpPr>
                <p:cNvPr id="31" name="Freeform 15"/>
                <p:cNvSpPr>
                  <a:spLocks/>
                </p:cNvSpPr>
                <p:nvPr/>
              </p:nvSpPr>
              <p:spPr bwMode="auto">
                <a:xfrm>
                  <a:off x="4735513" y="3802063"/>
                  <a:ext cx="65088" cy="663575"/>
                </a:xfrm>
                <a:custGeom>
                  <a:avLst/>
                  <a:gdLst/>
                  <a:ahLst/>
                  <a:cxnLst>
                    <a:cxn ang="0">
                      <a:pos x="41" y="418"/>
                    </a:cxn>
                    <a:cxn ang="0">
                      <a:pos x="0" y="365"/>
                    </a:cxn>
                    <a:cxn ang="0">
                      <a:pos x="0" y="0"/>
                    </a:cxn>
                    <a:cxn ang="0">
                      <a:pos x="41" y="0"/>
                    </a:cxn>
                    <a:cxn ang="0">
                      <a:pos x="41" y="418"/>
                    </a:cxn>
                  </a:cxnLst>
                  <a:rect l="0" t="0" r="r" b="b"/>
                  <a:pathLst>
                    <a:path w="41" h="418">
                      <a:moveTo>
                        <a:pt x="41" y="418"/>
                      </a:moveTo>
                      <a:lnTo>
                        <a:pt x="0" y="365"/>
                      </a:lnTo>
                      <a:lnTo>
                        <a:pt x="0" y="0"/>
                      </a:lnTo>
                      <a:lnTo>
                        <a:pt x="41" y="0"/>
                      </a:lnTo>
                      <a:lnTo>
                        <a:pt x="41" y="418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2" name="Freeform 16"/>
                <p:cNvSpPr>
                  <a:spLocks/>
                </p:cNvSpPr>
                <p:nvPr/>
              </p:nvSpPr>
              <p:spPr bwMode="auto">
                <a:xfrm>
                  <a:off x="4343401" y="3802063"/>
                  <a:ext cx="69850" cy="663575"/>
                </a:xfrm>
                <a:custGeom>
                  <a:avLst/>
                  <a:gdLst/>
                  <a:ahLst/>
                  <a:cxnLst>
                    <a:cxn ang="0">
                      <a:pos x="0" y="418"/>
                    </a:cxn>
                    <a:cxn ang="0">
                      <a:pos x="0" y="0"/>
                    </a:cxn>
                    <a:cxn ang="0">
                      <a:pos x="44" y="0"/>
                    </a:cxn>
                    <a:cxn ang="0">
                      <a:pos x="44" y="360"/>
                    </a:cxn>
                    <a:cxn ang="0">
                      <a:pos x="0" y="418"/>
                    </a:cxn>
                  </a:cxnLst>
                  <a:rect l="0" t="0" r="r" b="b"/>
                  <a:pathLst>
                    <a:path w="44" h="418">
                      <a:moveTo>
                        <a:pt x="0" y="418"/>
                      </a:moveTo>
                      <a:lnTo>
                        <a:pt x="0" y="0"/>
                      </a:lnTo>
                      <a:lnTo>
                        <a:pt x="44" y="0"/>
                      </a:lnTo>
                      <a:lnTo>
                        <a:pt x="44" y="360"/>
                      </a:lnTo>
                      <a:lnTo>
                        <a:pt x="0" y="418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9" name="TextBox 8"/>
            <p:cNvSpPr txBox="1"/>
            <p:nvPr/>
          </p:nvSpPr>
          <p:spPr>
            <a:xfrm>
              <a:off x="5063190" y="2167736"/>
              <a:ext cx="2478280" cy="387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1"/>
                  </a:solidFill>
                </a:rPr>
                <a:t>Title Goes Here</a:t>
              </a:r>
              <a:endParaRPr lang="en-US" sz="1200" dirty="0" smtClean="0">
                <a:solidFill>
                  <a:schemeClr val="accent1"/>
                </a:solidFill>
              </a:endParaRPr>
            </a:p>
            <a:p>
              <a:endPara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063189" y="2955798"/>
              <a:ext cx="2478281" cy="249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2"/>
                  </a:solidFill>
                </a:rPr>
                <a:t>Title Goes </a:t>
              </a:r>
              <a:r>
                <a:rPr lang="en-US" sz="1200" b="1" dirty="0" smtClean="0">
                  <a:solidFill>
                    <a:schemeClr val="accent2"/>
                  </a:solidFill>
                </a:rPr>
                <a:t>Here</a:t>
              </a:r>
              <a:endParaRPr lang="en-US" sz="1200" dirty="0" smtClean="0">
                <a:solidFill>
                  <a:schemeClr val="accent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63625" y="3720364"/>
              <a:ext cx="2478280" cy="249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3"/>
                  </a:solidFill>
                </a:rPr>
                <a:t>Title Goes </a:t>
              </a:r>
              <a:r>
                <a:rPr lang="en-US" sz="1200" b="1" dirty="0" smtClean="0">
                  <a:solidFill>
                    <a:schemeClr val="accent3"/>
                  </a:solidFill>
                </a:rPr>
                <a:t>Here</a:t>
              </a:r>
              <a:endParaRPr lang="en-US" sz="1200" dirty="0" smtClean="0">
                <a:solidFill>
                  <a:schemeClr val="accent3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63190" y="4520918"/>
              <a:ext cx="2478280" cy="249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4"/>
                  </a:solidFill>
                </a:rPr>
                <a:t>Title Goes </a:t>
              </a:r>
              <a:r>
                <a:rPr lang="en-US" sz="1200" b="1" dirty="0" smtClean="0">
                  <a:solidFill>
                    <a:schemeClr val="accent4"/>
                  </a:solidFill>
                </a:rPr>
                <a:t>Here</a:t>
              </a:r>
              <a:endParaRPr lang="en-US" sz="1200" dirty="0" smtClean="0">
                <a:solidFill>
                  <a:schemeClr val="accent4"/>
                </a:solidFill>
              </a:endParaRPr>
            </a:p>
          </p:txBody>
        </p:sp>
        <p:sp>
          <p:nvSpPr>
            <p:cNvPr id="13" name="Text Placeholder 3"/>
            <p:cNvSpPr txBox="1">
              <a:spLocks/>
            </p:cNvSpPr>
            <p:nvPr/>
          </p:nvSpPr>
          <p:spPr>
            <a:xfrm>
              <a:off x="8007846" y="2314544"/>
              <a:ext cx="59" cy="332236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Text Placeholder 3"/>
            <p:cNvSpPr txBox="1">
              <a:spLocks/>
            </p:cNvSpPr>
            <p:nvPr/>
          </p:nvSpPr>
          <p:spPr>
            <a:xfrm>
              <a:off x="8007847" y="4715850"/>
              <a:ext cx="59" cy="332236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Text Placeholder 3"/>
            <p:cNvSpPr txBox="1">
              <a:spLocks/>
            </p:cNvSpPr>
            <p:nvPr/>
          </p:nvSpPr>
          <p:spPr>
            <a:xfrm>
              <a:off x="8007846" y="3118647"/>
              <a:ext cx="59" cy="332236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Text Placeholder 3"/>
            <p:cNvSpPr txBox="1">
              <a:spLocks/>
            </p:cNvSpPr>
            <p:nvPr/>
          </p:nvSpPr>
          <p:spPr>
            <a:xfrm>
              <a:off x="8007846" y="3917248"/>
              <a:ext cx="59" cy="332236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9" name="Group 33"/>
            <p:cNvGrpSpPr/>
            <p:nvPr/>
          </p:nvGrpSpPr>
          <p:grpSpPr>
            <a:xfrm>
              <a:off x="4547119" y="2220501"/>
              <a:ext cx="493370" cy="479245"/>
              <a:chOff x="860271" y="1518068"/>
              <a:chExt cx="493370" cy="479245"/>
            </a:xfrm>
          </p:grpSpPr>
          <p:sp>
            <p:nvSpPr>
              <p:cNvPr id="27" name="Rounded Rectangle 34"/>
              <p:cNvSpPr/>
              <p:nvPr/>
            </p:nvSpPr>
            <p:spPr>
              <a:xfrm>
                <a:off x="860271" y="1518068"/>
                <a:ext cx="493370" cy="479245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28" name="Freeform 6"/>
              <p:cNvSpPr>
                <a:spLocks noEditPoints="1"/>
              </p:cNvSpPr>
              <p:nvPr/>
            </p:nvSpPr>
            <p:spPr bwMode="auto">
              <a:xfrm>
                <a:off x="997419" y="1671965"/>
                <a:ext cx="219075" cy="171450"/>
              </a:xfrm>
              <a:custGeom>
                <a:avLst/>
                <a:gdLst/>
                <a:ahLst/>
                <a:cxnLst>
                  <a:cxn ang="0">
                    <a:pos x="64" y="48"/>
                  </a:cxn>
                  <a:cxn ang="0">
                    <a:pos x="61" y="50"/>
                  </a:cxn>
                  <a:cxn ang="0">
                    <a:pos x="2" y="50"/>
                  </a:cxn>
                  <a:cxn ang="0">
                    <a:pos x="0" y="48"/>
                  </a:cxn>
                  <a:cxn ang="0">
                    <a:pos x="0" y="43"/>
                  </a:cxn>
                  <a:cxn ang="0">
                    <a:pos x="2" y="41"/>
                  </a:cxn>
                  <a:cxn ang="0">
                    <a:pos x="61" y="41"/>
                  </a:cxn>
                  <a:cxn ang="0">
                    <a:pos x="64" y="43"/>
                  </a:cxn>
                  <a:cxn ang="0">
                    <a:pos x="64" y="48"/>
                  </a:cxn>
                  <a:cxn ang="0">
                    <a:pos x="59" y="20"/>
                  </a:cxn>
                  <a:cxn ang="0">
                    <a:pos x="57" y="23"/>
                  </a:cxn>
                  <a:cxn ang="0">
                    <a:pos x="7" y="23"/>
                  </a:cxn>
                  <a:cxn ang="0">
                    <a:pos x="4" y="20"/>
                  </a:cxn>
                  <a:cxn ang="0">
                    <a:pos x="4" y="16"/>
                  </a:cxn>
                  <a:cxn ang="0">
                    <a:pos x="7" y="13"/>
                  </a:cxn>
                  <a:cxn ang="0">
                    <a:pos x="57" y="13"/>
                  </a:cxn>
                  <a:cxn ang="0">
                    <a:pos x="59" y="16"/>
                  </a:cxn>
                  <a:cxn ang="0">
                    <a:pos x="59" y="20"/>
                  </a:cxn>
                  <a:cxn ang="0">
                    <a:pos x="50" y="34"/>
                  </a:cxn>
                  <a:cxn ang="0">
                    <a:pos x="48" y="36"/>
                  </a:cxn>
                  <a:cxn ang="0">
                    <a:pos x="16" y="36"/>
                  </a:cxn>
                  <a:cxn ang="0">
                    <a:pos x="13" y="34"/>
                  </a:cxn>
                  <a:cxn ang="0">
                    <a:pos x="13" y="29"/>
                  </a:cxn>
                  <a:cxn ang="0">
                    <a:pos x="16" y="27"/>
                  </a:cxn>
                  <a:cxn ang="0">
                    <a:pos x="48" y="27"/>
                  </a:cxn>
                  <a:cxn ang="0">
                    <a:pos x="50" y="29"/>
                  </a:cxn>
                  <a:cxn ang="0">
                    <a:pos x="50" y="34"/>
                  </a:cxn>
                  <a:cxn ang="0">
                    <a:pos x="45" y="7"/>
                  </a:cxn>
                  <a:cxn ang="0">
                    <a:pos x="43" y="9"/>
                  </a:cxn>
                  <a:cxn ang="0">
                    <a:pos x="20" y="9"/>
                  </a:cxn>
                  <a:cxn ang="0">
                    <a:pos x="18" y="7"/>
                  </a:cxn>
                  <a:cxn ang="0">
                    <a:pos x="18" y="2"/>
                  </a:cxn>
                  <a:cxn ang="0">
                    <a:pos x="20" y="0"/>
                  </a:cxn>
                  <a:cxn ang="0">
                    <a:pos x="43" y="0"/>
                  </a:cxn>
                  <a:cxn ang="0">
                    <a:pos x="45" y="2"/>
                  </a:cxn>
                  <a:cxn ang="0">
                    <a:pos x="45" y="7"/>
                  </a:cxn>
                </a:cxnLst>
                <a:rect l="0" t="0" r="r" b="b"/>
                <a:pathLst>
                  <a:path w="64" h="50">
                    <a:moveTo>
                      <a:pt x="64" y="48"/>
                    </a:moveTo>
                    <a:cubicBezTo>
                      <a:pt x="64" y="49"/>
                      <a:pt x="63" y="50"/>
                      <a:pt x="61" y="50"/>
                    </a:cubicBezTo>
                    <a:cubicBezTo>
                      <a:pt x="2" y="50"/>
                      <a:pt x="2" y="50"/>
                      <a:pt x="2" y="50"/>
                    </a:cubicBezTo>
                    <a:cubicBezTo>
                      <a:pt x="1" y="50"/>
                      <a:pt x="0" y="49"/>
                      <a:pt x="0" y="48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0" y="42"/>
                      <a:pt x="1" y="41"/>
                      <a:pt x="2" y="41"/>
                    </a:cubicBezTo>
                    <a:cubicBezTo>
                      <a:pt x="61" y="41"/>
                      <a:pt x="61" y="41"/>
                      <a:pt x="61" y="41"/>
                    </a:cubicBezTo>
                    <a:cubicBezTo>
                      <a:pt x="63" y="41"/>
                      <a:pt x="64" y="42"/>
                      <a:pt x="64" y="43"/>
                    </a:cubicBezTo>
                    <a:lnTo>
                      <a:pt x="64" y="48"/>
                    </a:lnTo>
                    <a:close/>
                    <a:moveTo>
                      <a:pt x="59" y="20"/>
                    </a:moveTo>
                    <a:cubicBezTo>
                      <a:pt x="59" y="22"/>
                      <a:pt x="58" y="23"/>
                      <a:pt x="57" y="23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5" y="23"/>
                      <a:pt x="4" y="22"/>
                      <a:pt x="4" y="20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4" y="14"/>
                      <a:pt x="5" y="13"/>
                      <a:pt x="7" y="13"/>
                    </a:cubicBezTo>
                    <a:cubicBezTo>
                      <a:pt x="57" y="13"/>
                      <a:pt x="57" y="13"/>
                      <a:pt x="57" y="13"/>
                    </a:cubicBezTo>
                    <a:cubicBezTo>
                      <a:pt x="58" y="13"/>
                      <a:pt x="59" y="14"/>
                      <a:pt x="59" y="16"/>
                    </a:cubicBezTo>
                    <a:lnTo>
                      <a:pt x="59" y="20"/>
                    </a:lnTo>
                    <a:close/>
                    <a:moveTo>
                      <a:pt x="50" y="34"/>
                    </a:moveTo>
                    <a:cubicBezTo>
                      <a:pt x="50" y="35"/>
                      <a:pt x="49" y="36"/>
                      <a:pt x="48" y="36"/>
                    </a:cubicBezTo>
                    <a:cubicBezTo>
                      <a:pt x="16" y="36"/>
                      <a:pt x="16" y="36"/>
                      <a:pt x="16" y="36"/>
                    </a:cubicBezTo>
                    <a:cubicBezTo>
                      <a:pt x="15" y="36"/>
                      <a:pt x="13" y="35"/>
                      <a:pt x="13" y="34"/>
                    </a:cubicBezTo>
                    <a:cubicBezTo>
                      <a:pt x="13" y="29"/>
                      <a:pt x="13" y="29"/>
                      <a:pt x="13" y="29"/>
                    </a:cubicBezTo>
                    <a:cubicBezTo>
                      <a:pt x="13" y="28"/>
                      <a:pt x="15" y="27"/>
                      <a:pt x="16" y="27"/>
                    </a:cubicBezTo>
                    <a:cubicBezTo>
                      <a:pt x="48" y="27"/>
                      <a:pt x="48" y="27"/>
                      <a:pt x="48" y="27"/>
                    </a:cubicBezTo>
                    <a:cubicBezTo>
                      <a:pt x="49" y="27"/>
                      <a:pt x="50" y="28"/>
                      <a:pt x="50" y="29"/>
                    </a:cubicBezTo>
                    <a:lnTo>
                      <a:pt x="50" y="34"/>
                    </a:lnTo>
                    <a:close/>
                    <a:moveTo>
                      <a:pt x="45" y="7"/>
                    </a:moveTo>
                    <a:cubicBezTo>
                      <a:pt x="45" y="8"/>
                      <a:pt x="44" y="9"/>
                      <a:pt x="43" y="9"/>
                    </a:cubicBezTo>
                    <a:cubicBezTo>
                      <a:pt x="20" y="9"/>
                      <a:pt x="20" y="9"/>
                      <a:pt x="20" y="9"/>
                    </a:cubicBezTo>
                    <a:cubicBezTo>
                      <a:pt x="19" y="9"/>
                      <a:pt x="18" y="8"/>
                      <a:pt x="18" y="7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1"/>
                      <a:pt x="19" y="0"/>
                      <a:pt x="20" y="0"/>
                    </a:cubicBezTo>
                    <a:cubicBezTo>
                      <a:pt x="43" y="0"/>
                      <a:pt x="43" y="0"/>
                      <a:pt x="43" y="0"/>
                    </a:cubicBezTo>
                    <a:cubicBezTo>
                      <a:pt x="44" y="0"/>
                      <a:pt x="45" y="1"/>
                      <a:pt x="45" y="2"/>
                    </a:cubicBezTo>
                    <a:lnTo>
                      <a:pt x="45" y="7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20" name="Group 36"/>
            <p:cNvGrpSpPr/>
            <p:nvPr/>
          </p:nvGrpSpPr>
          <p:grpSpPr>
            <a:xfrm>
              <a:off x="4527007" y="3008563"/>
              <a:ext cx="493370" cy="479245"/>
              <a:chOff x="840159" y="2185414"/>
              <a:chExt cx="493370" cy="479245"/>
            </a:xfrm>
          </p:grpSpPr>
          <p:sp>
            <p:nvSpPr>
              <p:cNvPr id="25" name="Rounded Rectangle 37"/>
              <p:cNvSpPr/>
              <p:nvPr/>
            </p:nvSpPr>
            <p:spPr>
              <a:xfrm>
                <a:off x="840159" y="2185414"/>
                <a:ext cx="493370" cy="479245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26" name="Freeform 100"/>
              <p:cNvSpPr>
                <a:spLocks noEditPoints="1"/>
              </p:cNvSpPr>
              <p:nvPr/>
            </p:nvSpPr>
            <p:spPr bwMode="auto">
              <a:xfrm>
                <a:off x="971750" y="2314705"/>
                <a:ext cx="230188" cy="220663"/>
              </a:xfrm>
              <a:custGeom>
                <a:avLst/>
                <a:gdLst/>
                <a:ahLst/>
                <a:cxnLst>
                  <a:cxn ang="0">
                    <a:pos x="63" y="49"/>
                  </a:cxn>
                  <a:cxn ang="0">
                    <a:pos x="58" y="44"/>
                  </a:cxn>
                  <a:cxn ang="0">
                    <a:pos x="54" y="48"/>
                  </a:cxn>
                  <a:cxn ang="0">
                    <a:pos x="63" y="57"/>
                  </a:cxn>
                  <a:cxn ang="0">
                    <a:pos x="64" y="60"/>
                  </a:cxn>
                  <a:cxn ang="0">
                    <a:pos x="59" y="64"/>
                  </a:cxn>
                  <a:cxn ang="0">
                    <a:pos x="56" y="63"/>
                  </a:cxn>
                  <a:cxn ang="0">
                    <a:pos x="29" y="36"/>
                  </a:cxn>
                  <a:cxn ang="0">
                    <a:pos x="15" y="42"/>
                  </a:cxn>
                  <a:cxn ang="0">
                    <a:pos x="0" y="27"/>
                  </a:cxn>
                  <a:cxn ang="0">
                    <a:pos x="26" y="0"/>
                  </a:cxn>
                  <a:cxn ang="0">
                    <a:pos x="41" y="15"/>
                  </a:cxn>
                  <a:cxn ang="0">
                    <a:pos x="36" y="30"/>
                  </a:cxn>
                  <a:cxn ang="0">
                    <a:pos x="50" y="44"/>
                  </a:cxn>
                  <a:cxn ang="0">
                    <a:pos x="54" y="40"/>
                  </a:cxn>
                  <a:cxn ang="0">
                    <a:pos x="49" y="35"/>
                  </a:cxn>
                  <a:cxn ang="0">
                    <a:pos x="54" y="31"/>
                  </a:cxn>
                  <a:cxn ang="0">
                    <a:pos x="55" y="31"/>
                  </a:cxn>
                  <a:cxn ang="0">
                    <a:pos x="67" y="44"/>
                  </a:cxn>
                  <a:cxn ang="0">
                    <a:pos x="63" y="49"/>
                  </a:cxn>
                  <a:cxn ang="0">
                    <a:pos x="25" y="8"/>
                  </a:cxn>
                  <a:cxn ang="0">
                    <a:pos x="18" y="16"/>
                  </a:cxn>
                  <a:cxn ang="0">
                    <a:pos x="19" y="19"/>
                  </a:cxn>
                  <a:cxn ang="0">
                    <a:pos x="15" y="18"/>
                  </a:cxn>
                  <a:cxn ang="0">
                    <a:pos x="7" y="26"/>
                  </a:cxn>
                  <a:cxn ang="0">
                    <a:pos x="15" y="34"/>
                  </a:cxn>
                  <a:cxn ang="0">
                    <a:pos x="23" y="26"/>
                  </a:cxn>
                  <a:cxn ang="0">
                    <a:pos x="22" y="23"/>
                  </a:cxn>
                  <a:cxn ang="0">
                    <a:pos x="25" y="24"/>
                  </a:cxn>
                  <a:cxn ang="0">
                    <a:pos x="33" y="16"/>
                  </a:cxn>
                  <a:cxn ang="0">
                    <a:pos x="25" y="8"/>
                  </a:cxn>
                </a:cxnLst>
                <a:rect l="0" t="0" r="r" b="b"/>
                <a:pathLst>
                  <a:path w="67" h="64">
                    <a:moveTo>
                      <a:pt x="63" y="49"/>
                    </a:moveTo>
                    <a:cubicBezTo>
                      <a:pt x="62" y="49"/>
                      <a:pt x="58" y="45"/>
                      <a:pt x="58" y="44"/>
                    </a:cubicBezTo>
                    <a:cubicBezTo>
                      <a:pt x="54" y="48"/>
                      <a:pt x="54" y="48"/>
                      <a:pt x="54" y="48"/>
                    </a:cubicBezTo>
                    <a:cubicBezTo>
                      <a:pt x="63" y="57"/>
                      <a:pt x="63" y="57"/>
                      <a:pt x="63" y="57"/>
                    </a:cubicBezTo>
                    <a:cubicBezTo>
                      <a:pt x="63" y="58"/>
                      <a:pt x="64" y="59"/>
                      <a:pt x="64" y="60"/>
                    </a:cubicBezTo>
                    <a:cubicBezTo>
                      <a:pt x="64" y="62"/>
                      <a:pt x="61" y="64"/>
                      <a:pt x="59" y="64"/>
                    </a:cubicBezTo>
                    <a:cubicBezTo>
                      <a:pt x="58" y="64"/>
                      <a:pt x="57" y="64"/>
                      <a:pt x="56" y="63"/>
                    </a:cubicBezTo>
                    <a:cubicBezTo>
                      <a:pt x="29" y="36"/>
                      <a:pt x="29" y="36"/>
                      <a:pt x="29" y="36"/>
                    </a:cubicBezTo>
                    <a:cubicBezTo>
                      <a:pt x="25" y="39"/>
                      <a:pt x="20" y="42"/>
                      <a:pt x="15" y="42"/>
                    </a:cubicBezTo>
                    <a:cubicBezTo>
                      <a:pt x="6" y="42"/>
                      <a:pt x="0" y="36"/>
                      <a:pt x="0" y="27"/>
                    </a:cubicBezTo>
                    <a:cubicBezTo>
                      <a:pt x="0" y="14"/>
                      <a:pt x="13" y="0"/>
                      <a:pt x="26" y="0"/>
                    </a:cubicBezTo>
                    <a:cubicBezTo>
                      <a:pt x="35" y="0"/>
                      <a:pt x="41" y="6"/>
                      <a:pt x="41" y="15"/>
                    </a:cubicBezTo>
                    <a:cubicBezTo>
                      <a:pt x="41" y="21"/>
                      <a:pt x="39" y="26"/>
                      <a:pt x="36" y="30"/>
                    </a:cubicBezTo>
                    <a:cubicBezTo>
                      <a:pt x="50" y="44"/>
                      <a:pt x="50" y="44"/>
                      <a:pt x="50" y="44"/>
                    </a:cubicBezTo>
                    <a:cubicBezTo>
                      <a:pt x="54" y="40"/>
                      <a:pt x="54" y="40"/>
                      <a:pt x="54" y="40"/>
                    </a:cubicBezTo>
                    <a:cubicBezTo>
                      <a:pt x="53" y="39"/>
                      <a:pt x="49" y="36"/>
                      <a:pt x="49" y="35"/>
                    </a:cubicBezTo>
                    <a:cubicBezTo>
                      <a:pt x="49" y="34"/>
                      <a:pt x="53" y="31"/>
                      <a:pt x="54" y="31"/>
                    </a:cubicBezTo>
                    <a:cubicBezTo>
                      <a:pt x="54" y="31"/>
                      <a:pt x="54" y="31"/>
                      <a:pt x="55" y="31"/>
                    </a:cubicBezTo>
                    <a:cubicBezTo>
                      <a:pt x="56" y="32"/>
                      <a:pt x="67" y="43"/>
                      <a:pt x="67" y="44"/>
                    </a:cubicBezTo>
                    <a:cubicBezTo>
                      <a:pt x="67" y="45"/>
                      <a:pt x="64" y="49"/>
                      <a:pt x="63" y="49"/>
                    </a:cubicBezTo>
                    <a:close/>
                    <a:moveTo>
                      <a:pt x="25" y="8"/>
                    </a:moveTo>
                    <a:cubicBezTo>
                      <a:pt x="21" y="8"/>
                      <a:pt x="18" y="12"/>
                      <a:pt x="18" y="16"/>
                    </a:cubicBezTo>
                    <a:cubicBezTo>
                      <a:pt x="18" y="17"/>
                      <a:pt x="18" y="18"/>
                      <a:pt x="19" y="19"/>
                    </a:cubicBezTo>
                    <a:cubicBezTo>
                      <a:pt x="17" y="19"/>
                      <a:pt x="16" y="18"/>
                      <a:pt x="15" y="18"/>
                    </a:cubicBezTo>
                    <a:cubicBezTo>
                      <a:pt x="11" y="18"/>
                      <a:pt x="7" y="22"/>
                      <a:pt x="7" y="26"/>
                    </a:cubicBezTo>
                    <a:cubicBezTo>
                      <a:pt x="7" y="30"/>
                      <a:pt x="11" y="34"/>
                      <a:pt x="15" y="34"/>
                    </a:cubicBezTo>
                    <a:cubicBezTo>
                      <a:pt x="19" y="34"/>
                      <a:pt x="23" y="30"/>
                      <a:pt x="23" y="26"/>
                    </a:cubicBezTo>
                    <a:cubicBezTo>
                      <a:pt x="23" y="25"/>
                      <a:pt x="23" y="24"/>
                      <a:pt x="22" y="23"/>
                    </a:cubicBezTo>
                    <a:cubicBezTo>
                      <a:pt x="23" y="23"/>
                      <a:pt x="24" y="24"/>
                      <a:pt x="25" y="24"/>
                    </a:cubicBezTo>
                    <a:cubicBezTo>
                      <a:pt x="30" y="24"/>
                      <a:pt x="33" y="20"/>
                      <a:pt x="33" y="16"/>
                    </a:cubicBezTo>
                    <a:cubicBezTo>
                      <a:pt x="33" y="12"/>
                      <a:pt x="30" y="8"/>
                      <a:pt x="25" y="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0" name="Group 39"/>
            <p:cNvGrpSpPr/>
            <p:nvPr/>
          </p:nvGrpSpPr>
          <p:grpSpPr>
            <a:xfrm>
              <a:off x="4527007" y="3791123"/>
              <a:ext cx="493370" cy="479245"/>
              <a:chOff x="840159" y="2852760"/>
              <a:chExt cx="493370" cy="479245"/>
            </a:xfrm>
          </p:grpSpPr>
          <p:sp>
            <p:nvSpPr>
              <p:cNvPr id="23" name="Rounded Rectangle 40"/>
              <p:cNvSpPr/>
              <p:nvPr/>
            </p:nvSpPr>
            <p:spPr>
              <a:xfrm>
                <a:off x="840159" y="2852760"/>
                <a:ext cx="493370" cy="479245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24" name="Freeform 144"/>
              <p:cNvSpPr>
                <a:spLocks noEditPoints="1"/>
              </p:cNvSpPr>
              <p:nvPr/>
            </p:nvSpPr>
            <p:spPr bwMode="auto">
              <a:xfrm>
                <a:off x="955869" y="2990792"/>
                <a:ext cx="261950" cy="203180"/>
              </a:xfrm>
              <a:custGeom>
                <a:avLst/>
                <a:gdLst/>
                <a:ahLst/>
                <a:cxnLst>
                  <a:cxn ang="0">
                    <a:pos x="67" y="55"/>
                  </a:cxn>
                  <a:cxn ang="0">
                    <a:pos x="65" y="56"/>
                  </a:cxn>
                  <a:cxn ang="0">
                    <a:pos x="8" y="56"/>
                  </a:cxn>
                  <a:cxn ang="0">
                    <a:pos x="6" y="55"/>
                  </a:cxn>
                  <a:cxn ang="0">
                    <a:pos x="0" y="36"/>
                  </a:cxn>
                  <a:cxn ang="0">
                    <a:pos x="36" y="0"/>
                  </a:cxn>
                  <a:cxn ang="0">
                    <a:pos x="72" y="36"/>
                  </a:cxn>
                  <a:cxn ang="0">
                    <a:pos x="67" y="55"/>
                  </a:cxn>
                  <a:cxn ang="0">
                    <a:pos x="11" y="30"/>
                  </a:cxn>
                  <a:cxn ang="0">
                    <a:pos x="6" y="36"/>
                  </a:cxn>
                  <a:cxn ang="0">
                    <a:pos x="11" y="41"/>
                  </a:cxn>
                  <a:cxn ang="0">
                    <a:pos x="16" y="36"/>
                  </a:cxn>
                  <a:cxn ang="0">
                    <a:pos x="11" y="30"/>
                  </a:cxn>
                  <a:cxn ang="0">
                    <a:pos x="18" y="12"/>
                  </a:cxn>
                  <a:cxn ang="0">
                    <a:pos x="13" y="18"/>
                  </a:cxn>
                  <a:cxn ang="0">
                    <a:pos x="18" y="23"/>
                  </a:cxn>
                  <a:cxn ang="0">
                    <a:pos x="24" y="18"/>
                  </a:cxn>
                  <a:cxn ang="0">
                    <a:pos x="18" y="12"/>
                  </a:cxn>
                  <a:cxn ang="0">
                    <a:pos x="45" y="22"/>
                  </a:cxn>
                  <a:cxn ang="0">
                    <a:pos x="43" y="18"/>
                  </a:cxn>
                  <a:cxn ang="0">
                    <a:pos x="40" y="20"/>
                  </a:cxn>
                  <a:cxn ang="0">
                    <a:pos x="36" y="36"/>
                  </a:cxn>
                  <a:cxn ang="0">
                    <a:pos x="29" y="41"/>
                  </a:cxn>
                  <a:cxn ang="0">
                    <a:pos x="34" y="51"/>
                  </a:cxn>
                  <a:cxn ang="0">
                    <a:pos x="44" y="45"/>
                  </a:cxn>
                  <a:cxn ang="0">
                    <a:pos x="41" y="37"/>
                  </a:cxn>
                  <a:cxn ang="0">
                    <a:pos x="45" y="22"/>
                  </a:cxn>
                  <a:cxn ang="0">
                    <a:pos x="36" y="5"/>
                  </a:cxn>
                  <a:cxn ang="0">
                    <a:pos x="31" y="10"/>
                  </a:cxn>
                  <a:cxn ang="0">
                    <a:pos x="36" y="15"/>
                  </a:cxn>
                  <a:cxn ang="0">
                    <a:pos x="42" y="10"/>
                  </a:cxn>
                  <a:cxn ang="0">
                    <a:pos x="36" y="5"/>
                  </a:cxn>
                  <a:cxn ang="0">
                    <a:pos x="54" y="12"/>
                  </a:cxn>
                  <a:cxn ang="0">
                    <a:pos x="49" y="18"/>
                  </a:cxn>
                  <a:cxn ang="0">
                    <a:pos x="54" y="23"/>
                  </a:cxn>
                  <a:cxn ang="0">
                    <a:pos x="60" y="18"/>
                  </a:cxn>
                  <a:cxn ang="0">
                    <a:pos x="54" y="12"/>
                  </a:cxn>
                  <a:cxn ang="0">
                    <a:pos x="62" y="30"/>
                  </a:cxn>
                  <a:cxn ang="0">
                    <a:pos x="57" y="36"/>
                  </a:cxn>
                  <a:cxn ang="0">
                    <a:pos x="62" y="41"/>
                  </a:cxn>
                  <a:cxn ang="0">
                    <a:pos x="67" y="36"/>
                  </a:cxn>
                  <a:cxn ang="0">
                    <a:pos x="62" y="30"/>
                  </a:cxn>
                </a:cxnLst>
                <a:rect l="0" t="0" r="r" b="b"/>
                <a:pathLst>
                  <a:path w="72" h="56">
                    <a:moveTo>
                      <a:pt x="67" y="55"/>
                    </a:moveTo>
                    <a:cubicBezTo>
                      <a:pt x="66" y="56"/>
                      <a:pt x="66" y="56"/>
                      <a:pt x="65" y="56"/>
                    </a:cubicBezTo>
                    <a:cubicBezTo>
                      <a:pt x="8" y="56"/>
                      <a:pt x="8" y="56"/>
                      <a:pt x="8" y="56"/>
                    </a:cubicBezTo>
                    <a:cubicBezTo>
                      <a:pt x="7" y="56"/>
                      <a:pt x="7" y="56"/>
                      <a:pt x="6" y="55"/>
                    </a:cubicBezTo>
                    <a:cubicBezTo>
                      <a:pt x="2" y="49"/>
                      <a:pt x="0" y="42"/>
                      <a:pt x="0" y="36"/>
                    </a:cubicBezTo>
                    <a:cubicBezTo>
                      <a:pt x="0" y="16"/>
                      <a:pt x="17" y="0"/>
                      <a:pt x="36" y="0"/>
                    </a:cubicBezTo>
                    <a:cubicBezTo>
                      <a:pt x="56" y="0"/>
                      <a:pt x="72" y="16"/>
                      <a:pt x="72" y="36"/>
                    </a:cubicBezTo>
                    <a:cubicBezTo>
                      <a:pt x="72" y="42"/>
                      <a:pt x="70" y="49"/>
                      <a:pt x="67" y="55"/>
                    </a:cubicBezTo>
                    <a:close/>
                    <a:moveTo>
                      <a:pt x="11" y="30"/>
                    </a:moveTo>
                    <a:cubicBezTo>
                      <a:pt x="8" y="30"/>
                      <a:pt x="6" y="33"/>
                      <a:pt x="6" y="36"/>
                    </a:cubicBezTo>
                    <a:cubicBezTo>
                      <a:pt x="6" y="38"/>
                      <a:pt x="8" y="41"/>
                      <a:pt x="11" y="41"/>
                    </a:cubicBezTo>
                    <a:cubicBezTo>
                      <a:pt x="14" y="41"/>
                      <a:pt x="16" y="38"/>
                      <a:pt x="16" y="36"/>
                    </a:cubicBezTo>
                    <a:cubicBezTo>
                      <a:pt x="16" y="33"/>
                      <a:pt x="14" y="30"/>
                      <a:pt x="11" y="30"/>
                    </a:cubicBezTo>
                    <a:close/>
                    <a:moveTo>
                      <a:pt x="18" y="12"/>
                    </a:moveTo>
                    <a:cubicBezTo>
                      <a:pt x="16" y="12"/>
                      <a:pt x="13" y="15"/>
                      <a:pt x="13" y="18"/>
                    </a:cubicBezTo>
                    <a:cubicBezTo>
                      <a:pt x="13" y="20"/>
                      <a:pt x="16" y="23"/>
                      <a:pt x="18" y="23"/>
                    </a:cubicBezTo>
                    <a:cubicBezTo>
                      <a:pt x="21" y="23"/>
                      <a:pt x="24" y="20"/>
                      <a:pt x="24" y="18"/>
                    </a:cubicBezTo>
                    <a:cubicBezTo>
                      <a:pt x="24" y="15"/>
                      <a:pt x="21" y="12"/>
                      <a:pt x="18" y="12"/>
                    </a:cubicBezTo>
                    <a:close/>
                    <a:moveTo>
                      <a:pt x="45" y="22"/>
                    </a:moveTo>
                    <a:cubicBezTo>
                      <a:pt x="45" y="20"/>
                      <a:pt x="44" y="19"/>
                      <a:pt x="43" y="18"/>
                    </a:cubicBezTo>
                    <a:cubicBezTo>
                      <a:pt x="42" y="18"/>
                      <a:pt x="40" y="19"/>
                      <a:pt x="40" y="20"/>
                    </a:cubicBezTo>
                    <a:cubicBezTo>
                      <a:pt x="36" y="36"/>
                      <a:pt x="36" y="36"/>
                      <a:pt x="36" y="36"/>
                    </a:cubicBezTo>
                    <a:cubicBezTo>
                      <a:pt x="33" y="36"/>
                      <a:pt x="30" y="38"/>
                      <a:pt x="29" y="41"/>
                    </a:cubicBezTo>
                    <a:cubicBezTo>
                      <a:pt x="28" y="45"/>
                      <a:pt x="30" y="50"/>
                      <a:pt x="34" y="51"/>
                    </a:cubicBezTo>
                    <a:cubicBezTo>
                      <a:pt x="39" y="52"/>
                      <a:pt x="43" y="49"/>
                      <a:pt x="44" y="45"/>
                    </a:cubicBezTo>
                    <a:cubicBezTo>
                      <a:pt x="45" y="42"/>
                      <a:pt x="43" y="39"/>
                      <a:pt x="41" y="37"/>
                    </a:cubicBezTo>
                    <a:lnTo>
                      <a:pt x="45" y="22"/>
                    </a:lnTo>
                    <a:close/>
                    <a:moveTo>
                      <a:pt x="36" y="5"/>
                    </a:moveTo>
                    <a:cubicBezTo>
                      <a:pt x="34" y="5"/>
                      <a:pt x="31" y="7"/>
                      <a:pt x="31" y="10"/>
                    </a:cubicBezTo>
                    <a:cubicBezTo>
                      <a:pt x="31" y="13"/>
                      <a:pt x="34" y="15"/>
                      <a:pt x="36" y="15"/>
                    </a:cubicBezTo>
                    <a:cubicBezTo>
                      <a:pt x="39" y="15"/>
                      <a:pt x="42" y="13"/>
                      <a:pt x="42" y="10"/>
                    </a:cubicBezTo>
                    <a:cubicBezTo>
                      <a:pt x="42" y="7"/>
                      <a:pt x="39" y="5"/>
                      <a:pt x="36" y="5"/>
                    </a:cubicBezTo>
                    <a:close/>
                    <a:moveTo>
                      <a:pt x="54" y="12"/>
                    </a:moveTo>
                    <a:cubicBezTo>
                      <a:pt x="52" y="12"/>
                      <a:pt x="49" y="15"/>
                      <a:pt x="49" y="18"/>
                    </a:cubicBezTo>
                    <a:cubicBezTo>
                      <a:pt x="49" y="20"/>
                      <a:pt x="52" y="23"/>
                      <a:pt x="54" y="23"/>
                    </a:cubicBezTo>
                    <a:cubicBezTo>
                      <a:pt x="57" y="23"/>
                      <a:pt x="60" y="20"/>
                      <a:pt x="60" y="18"/>
                    </a:cubicBezTo>
                    <a:cubicBezTo>
                      <a:pt x="60" y="15"/>
                      <a:pt x="57" y="12"/>
                      <a:pt x="54" y="12"/>
                    </a:cubicBezTo>
                    <a:close/>
                    <a:moveTo>
                      <a:pt x="62" y="30"/>
                    </a:moveTo>
                    <a:cubicBezTo>
                      <a:pt x="59" y="30"/>
                      <a:pt x="57" y="33"/>
                      <a:pt x="57" y="36"/>
                    </a:cubicBezTo>
                    <a:cubicBezTo>
                      <a:pt x="57" y="38"/>
                      <a:pt x="59" y="41"/>
                      <a:pt x="62" y="41"/>
                    </a:cubicBezTo>
                    <a:cubicBezTo>
                      <a:pt x="65" y="41"/>
                      <a:pt x="67" y="38"/>
                      <a:pt x="67" y="36"/>
                    </a:cubicBezTo>
                    <a:cubicBezTo>
                      <a:pt x="67" y="33"/>
                      <a:pt x="65" y="30"/>
                      <a:pt x="62" y="3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4" name="Group 42"/>
            <p:cNvGrpSpPr/>
            <p:nvPr/>
          </p:nvGrpSpPr>
          <p:grpSpPr>
            <a:xfrm>
              <a:off x="4527007" y="4573683"/>
              <a:ext cx="493370" cy="479245"/>
              <a:chOff x="840159" y="3520106"/>
              <a:chExt cx="493370" cy="479245"/>
            </a:xfrm>
          </p:grpSpPr>
          <p:sp>
            <p:nvSpPr>
              <p:cNvPr id="21" name="Rounded Rectangle 43"/>
              <p:cNvSpPr/>
              <p:nvPr/>
            </p:nvSpPr>
            <p:spPr>
              <a:xfrm>
                <a:off x="840159" y="3520106"/>
                <a:ext cx="493370" cy="479245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bIns="91440"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22" name="Freeform 152"/>
              <p:cNvSpPr>
                <a:spLocks noEditPoints="1"/>
              </p:cNvSpPr>
              <p:nvPr/>
            </p:nvSpPr>
            <p:spPr bwMode="auto">
              <a:xfrm>
                <a:off x="955869" y="3638690"/>
                <a:ext cx="261950" cy="242077"/>
              </a:xfrm>
              <a:custGeom>
                <a:avLst/>
                <a:gdLst/>
                <a:ahLst/>
                <a:cxnLst>
                  <a:cxn ang="0">
                    <a:pos x="67" y="20"/>
                  </a:cxn>
                  <a:cxn ang="0">
                    <a:pos x="46" y="36"/>
                  </a:cxn>
                  <a:cxn ang="0">
                    <a:pos x="42" y="40"/>
                  </a:cxn>
                  <a:cxn ang="0">
                    <a:pos x="39" y="47"/>
                  </a:cxn>
                  <a:cxn ang="0">
                    <a:pos x="44" y="52"/>
                  </a:cxn>
                  <a:cxn ang="0">
                    <a:pos x="52" y="58"/>
                  </a:cxn>
                  <a:cxn ang="0">
                    <a:pos x="52" y="61"/>
                  </a:cxn>
                  <a:cxn ang="0">
                    <a:pos x="51" y="62"/>
                  </a:cxn>
                  <a:cxn ang="0">
                    <a:pos x="17" y="62"/>
                  </a:cxn>
                  <a:cxn ang="0">
                    <a:pos x="16" y="61"/>
                  </a:cxn>
                  <a:cxn ang="0">
                    <a:pos x="16" y="58"/>
                  </a:cxn>
                  <a:cxn ang="0">
                    <a:pos x="24" y="52"/>
                  </a:cxn>
                  <a:cxn ang="0">
                    <a:pos x="29" y="47"/>
                  </a:cxn>
                  <a:cxn ang="0">
                    <a:pos x="26" y="40"/>
                  </a:cxn>
                  <a:cxn ang="0">
                    <a:pos x="22" y="36"/>
                  </a:cxn>
                  <a:cxn ang="0">
                    <a:pos x="0" y="20"/>
                  </a:cxn>
                  <a:cxn ang="0">
                    <a:pos x="0" y="15"/>
                  </a:cxn>
                  <a:cxn ang="0">
                    <a:pos x="4" y="11"/>
                  </a:cxn>
                  <a:cxn ang="0">
                    <a:pos x="16" y="11"/>
                  </a:cxn>
                  <a:cxn ang="0">
                    <a:pos x="16" y="7"/>
                  </a:cxn>
                  <a:cxn ang="0">
                    <a:pos x="22" y="0"/>
                  </a:cxn>
                  <a:cxn ang="0">
                    <a:pos x="45" y="0"/>
                  </a:cxn>
                  <a:cxn ang="0">
                    <a:pos x="52" y="7"/>
                  </a:cxn>
                  <a:cxn ang="0">
                    <a:pos x="52" y="11"/>
                  </a:cxn>
                  <a:cxn ang="0">
                    <a:pos x="63" y="11"/>
                  </a:cxn>
                  <a:cxn ang="0">
                    <a:pos x="67" y="15"/>
                  </a:cxn>
                  <a:cxn ang="0">
                    <a:pos x="67" y="20"/>
                  </a:cxn>
                  <a:cxn ang="0">
                    <a:pos x="16" y="16"/>
                  </a:cxn>
                  <a:cxn ang="0">
                    <a:pos x="6" y="16"/>
                  </a:cxn>
                  <a:cxn ang="0">
                    <a:pos x="6" y="20"/>
                  </a:cxn>
                  <a:cxn ang="0">
                    <a:pos x="19" y="31"/>
                  </a:cxn>
                  <a:cxn ang="0">
                    <a:pos x="16" y="16"/>
                  </a:cxn>
                  <a:cxn ang="0">
                    <a:pos x="62" y="16"/>
                  </a:cxn>
                  <a:cxn ang="0">
                    <a:pos x="52" y="16"/>
                  </a:cxn>
                  <a:cxn ang="0">
                    <a:pos x="49" y="31"/>
                  </a:cxn>
                  <a:cxn ang="0">
                    <a:pos x="62" y="20"/>
                  </a:cxn>
                  <a:cxn ang="0">
                    <a:pos x="62" y="16"/>
                  </a:cxn>
                </a:cxnLst>
                <a:rect l="0" t="0" r="r" b="b"/>
                <a:pathLst>
                  <a:path w="67" h="62">
                    <a:moveTo>
                      <a:pt x="67" y="20"/>
                    </a:moveTo>
                    <a:cubicBezTo>
                      <a:pt x="67" y="27"/>
                      <a:pt x="58" y="36"/>
                      <a:pt x="46" y="36"/>
                    </a:cubicBezTo>
                    <a:cubicBezTo>
                      <a:pt x="44" y="38"/>
                      <a:pt x="42" y="40"/>
                      <a:pt x="42" y="40"/>
                    </a:cubicBezTo>
                    <a:cubicBezTo>
                      <a:pt x="40" y="42"/>
                      <a:pt x="39" y="44"/>
                      <a:pt x="39" y="47"/>
                    </a:cubicBezTo>
                    <a:cubicBezTo>
                      <a:pt x="39" y="49"/>
                      <a:pt x="40" y="52"/>
                      <a:pt x="44" y="52"/>
                    </a:cubicBezTo>
                    <a:cubicBezTo>
                      <a:pt x="48" y="52"/>
                      <a:pt x="52" y="54"/>
                      <a:pt x="52" y="58"/>
                    </a:cubicBezTo>
                    <a:cubicBezTo>
                      <a:pt x="52" y="61"/>
                      <a:pt x="52" y="61"/>
                      <a:pt x="52" y="61"/>
                    </a:cubicBezTo>
                    <a:cubicBezTo>
                      <a:pt x="52" y="62"/>
                      <a:pt x="51" y="62"/>
                      <a:pt x="51" y="62"/>
                    </a:cubicBezTo>
                    <a:cubicBezTo>
                      <a:pt x="17" y="62"/>
                      <a:pt x="17" y="62"/>
                      <a:pt x="17" y="62"/>
                    </a:cubicBezTo>
                    <a:cubicBezTo>
                      <a:pt x="16" y="62"/>
                      <a:pt x="16" y="62"/>
                      <a:pt x="16" y="61"/>
                    </a:cubicBezTo>
                    <a:cubicBezTo>
                      <a:pt x="16" y="58"/>
                      <a:pt x="16" y="58"/>
                      <a:pt x="16" y="58"/>
                    </a:cubicBezTo>
                    <a:cubicBezTo>
                      <a:pt x="16" y="54"/>
                      <a:pt x="20" y="52"/>
                      <a:pt x="24" y="52"/>
                    </a:cubicBezTo>
                    <a:cubicBezTo>
                      <a:pt x="27" y="52"/>
                      <a:pt x="29" y="49"/>
                      <a:pt x="29" y="47"/>
                    </a:cubicBezTo>
                    <a:cubicBezTo>
                      <a:pt x="29" y="44"/>
                      <a:pt x="28" y="42"/>
                      <a:pt x="26" y="40"/>
                    </a:cubicBezTo>
                    <a:cubicBezTo>
                      <a:pt x="25" y="40"/>
                      <a:pt x="24" y="38"/>
                      <a:pt x="22" y="36"/>
                    </a:cubicBezTo>
                    <a:cubicBezTo>
                      <a:pt x="10" y="36"/>
                      <a:pt x="0" y="27"/>
                      <a:pt x="0" y="20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2"/>
                      <a:pt x="2" y="11"/>
                      <a:pt x="4" y="11"/>
                    </a:cubicBezTo>
                    <a:cubicBezTo>
                      <a:pt x="16" y="11"/>
                      <a:pt x="16" y="11"/>
                      <a:pt x="16" y="11"/>
                    </a:cubicBezTo>
                    <a:cubicBezTo>
                      <a:pt x="16" y="7"/>
                      <a:pt x="16" y="7"/>
                      <a:pt x="16" y="7"/>
                    </a:cubicBezTo>
                    <a:cubicBezTo>
                      <a:pt x="16" y="3"/>
                      <a:pt x="19" y="0"/>
                      <a:pt x="22" y="0"/>
                    </a:cubicBezTo>
                    <a:cubicBezTo>
                      <a:pt x="45" y="0"/>
                      <a:pt x="45" y="0"/>
                      <a:pt x="45" y="0"/>
                    </a:cubicBezTo>
                    <a:cubicBezTo>
                      <a:pt x="49" y="0"/>
                      <a:pt x="52" y="3"/>
                      <a:pt x="52" y="7"/>
                    </a:cubicBezTo>
                    <a:cubicBezTo>
                      <a:pt x="52" y="11"/>
                      <a:pt x="52" y="11"/>
                      <a:pt x="52" y="11"/>
                    </a:cubicBezTo>
                    <a:cubicBezTo>
                      <a:pt x="63" y="11"/>
                      <a:pt x="63" y="11"/>
                      <a:pt x="63" y="11"/>
                    </a:cubicBezTo>
                    <a:cubicBezTo>
                      <a:pt x="66" y="11"/>
                      <a:pt x="67" y="12"/>
                      <a:pt x="67" y="15"/>
                    </a:cubicBezTo>
                    <a:lnTo>
                      <a:pt x="67" y="20"/>
                    </a:lnTo>
                    <a:close/>
                    <a:moveTo>
                      <a:pt x="16" y="16"/>
                    </a:moveTo>
                    <a:cubicBezTo>
                      <a:pt x="6" y="16"/>
                      <a:pt x="6" y="16"/>
                      <a:pt x="6" y="16"/>
                    </a:cubicBezTo>
                    <a:cubicBezTo>
                      <a:pt x="6" y="20"/>
                      <a:pt x="6" y="20"/>
                      <a:pt x="6" y="20"/>
                    </a:cubicBezTo>
                    <a:cubicBezTo>
                      <a:pt x="6" y="24"/>
                      <a:pt x="11" y="29"/>
                      <a:pt x="19" y="31"/>
                    </a:cubicBezTo>
                    <a:cubicBezTo>
                      <a:pt x="17" y="27"/>
                      <a:pt x="16" y="22"/>
                      <a:pt x="16" y="16"/>
                    </a:cubicBezTo>
                    <a:close/>
                    <a:moveTo>
                      <a:pt x="62" y="16"/>
                    </a:moveTo>
                    <a:cubicBezTo>
                      <a:pt x="52" y="16"/>
                      <a:pt x="52" y="16"/>
                      <a:pt x="52" y="16"/>
                    </a:cubicBezTo>
                    <a:cubicBezTo>
                      <a:pt x="52" y="22"/>
                      <a:pt x="51" y="27"/>
                      <a:pt x="49" y="31"/>
                    </a:cubicBezTo>
                    <a:cubicBezTo>
                      <a:pt x="57" y="29"/>
                      <a:pt x="62" y="24"/>
                      <a:pt x="62" y="20"/>
                    </a:cubicBezTo>
                    <a:lnTo>
                      <a:pt x="62" y="1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4"/>
          <p:cNvGrpSpPr>
            <a:grpSpLocks noGrp="1"/>
          </p:cNvGrpSpPr>
          <p:nvPr/>
        </p:nvGrpSpPr>
        <p:grpSpPr>
          <a:xfrm>
            <a:off x="500034" y="1214428"/>
            <a:ext cx="8229600" cy="2688353"/>
            <a:chOff x="769938" y="1901673"/>
            <a:chExt cx="7630159" cy="2993743"/>
          </a:xfrm>
        </p:grpSpPr>
        <p:sp>
          <p:nvSpPr>
            <p:cNvPr id="76" name="TextBox 75"/>
            <p:cNvSpPr txBox="1"/>
            <p:nvPr/>
          </p:nvSpPr>
          <p:spPr>
            <a:xfrm>
              <a:off x="769938" y="4604088"/>
              <a:ext cx="1888797" cy="291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chemeClr val="accent1"/>
                  </a:solidFill>
                </a:rPr>
                <a:t>PROJECTS </a:t>
              </a:r>
              <a:r>
                <a:rPr lang="en-US" sz="1100" b="1" dirty="0" smtClean="0">
                  <a:solidFill>
                    <a:schemeClr val="accent1"/>
                  </a:solidFill>
                </a:rPr>
                <a:t>DEVELOPMENT</a:t>
              </a:r>
              <a:endParaRPr lang="en-US" sz="1100" dirty="0" smtClean="0">
                <a:solidFill>
                  <a:schemeClr val="accent1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754017" y="4157811"/>
              <a:ext cx="1888797" cy="4626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chemeClr val="accent2"/>
                  </a:solidFill>
                </a:rPr>
                <a:t>PROJECTS DEVELOPMENT</a:t>
              </a:r>
              <a:endParaRPr lang="en-US" sz="1100" dirty="0" smtClean="0">
                <a:solidFill>
                  <a:schemeClr val="accent2"/>
                </a:solidFill>
              </a:endParaRPr>
            </a:p>
            <a:p>
              <a:r>
                <a:rPr lang="en-US" sz="1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.</a:t>
              </a:r>
              <a:endPara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626803" y="3672073"/>
              <a:ext cx="1888797" cy="291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chemeClr val="accent3"/>
                  </a:solidFill>
                </a:rPr>
                <a:t>PROJECTS </a:t>
              </a:r>
              <a:r>
                <a:rPr lang="en-US" sz="1100" b="1" dirty="0" smtClean="0">
                  <a:solidFill>
                    <a:schemeClr val="accent3"/>
                  </a:solidFill>
                </a:rPr>
                <a:t>DEVELOPMENT</a:t>
              </a:r>
              <a:endParaRPr lang="en-US" sz="1100" dirty="0" smtClean="0">
                <a:solidFill>
                  <a:schemeClr val="accent3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499590" y="3131363"/>
              <a:ext cx="1888797" cy="291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chemeClr val="accent4"/>
                  </a:solidFill>
                </a:rPr>
                <a:t>PROJECTS </a:t>
              </a:r>
              <a:r>
                <a:rPr lang="en-US" sz="1100" b="1" dirty="0" smtClean="0">
                  <a:solidFill>
                    <a:schemeClr val="accent4"/>
                  </a:solidFill>
                </a:rPr>
                <a:t>DEVELOPMENT</a:t>
              </a:r>
              <a:endParaRPr lang="en-US" sz="1100" dirty="0" smtClean="0">
                <a:solidFill>
                  <a:schemeClr val="accent4"/>
                </a:solidFill>
              </a:endParaRPr>
            </a:p>
          </p:txBody>
        </p:sp>
        <p:grpSp>
          <p:nvGrpSpPr>
            <p:cNvPr id="4" name="Group 9"/>
            <p:cNvGrpSpPr/>
            <p:nvPr/>
          </p:nvGrpSpPr>
          <p:grpSpPr>
            <a:xfrm>
              <a:off x="2469637" y="3348349"/>
              <a:ext cx="2120468" cy="643978"/>
              <a:chOff x="2469637" y="2543073"/>
              <a:chExt cx="2120468" cy="643978"/>
            </a:xfrm>
          </p:grpSpPr>
          <p:sp>
            <p:nvSpPr>
              <p:cNvPr id="97" name="Flowchart: Data 10"/>
              <p:cNvSpPr/>
              <p:nvPr/>
            </p:nvSpPr>
            <p:spPr>
              <a:xfrm rot="16200000" flipH="1" flipV="1">
                <a:off x="4163077" y="2756126"/>
                <a:ext cx="640080" cy="213975"/>
              </a:xfrm>
              <a:prstGeom prst="flowChartInputOutput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grpSp>
            <p:nvGrpSpPr>
              <p:cNvPr id="5" name="Group 51"/>
              <p:cNvGrpSpPr/>
              <p:nvPr/>
            </p:nvGrpSpPr>
            <p:grpSpPr>
              <a:xfrm>
                <a:off x="2469637" y="2543073"/>
                <a:ext cx="2120468" cy="643978"/>
                <a:chOff x="2460112" y="2094062"/>
                <a:chExt cx="2120468" cy="643978"/>
              </a:xfrm>
            </p:grpSpPr>
            <p:sp>
              <p:nvSpPr>
                <p:cNvPr id="99" name="Flowchart: Data 12"/>
                <p:cNvSpPr/>
                <p:nvPr/>
              </p:nvSpPr>
              <p:spPr>
                <a:xfrm rot="16200000" flipH="1" flipV="1">
                  <a:off x="2247060" y="2307114"/>
                  <a:ext cx="640080" cy="213975"/>
                </a:xfrm>
                <a:prstGeom prst="flowChartInputOutput">
                  <a:avLst/>
                </a:prstGeom>
                <a:solidFill>
                  <a:schemeClr val="accent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 dirty="0"/>
                </a:p>
              </p:txBody>
            </p:sp>
            <p:sp>
              <p:nvSpPr>
                <p:cNvPr id="100" name="Rectangle 13"/>
                <p:cNvSpPr/>
                <p:nvPr/>
              </p:nvSpPr>
              <p:spPr>
                <a:xfrm>
                  <a:off x="2673145" y="2224816"/>
                  <a:ext cx="1907435" cy="513224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1400" b="1" dirty="0" smtClean="0">
                      <a:solidFill>
                        <a:schemeClr val="bg1"/>
                      </a:solidFill>
                    </a:rPr>
                    <a:t>Глава 1</a:t>
                  </a:r>
                  <a:endParaRPr lang="en-US" sz="14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6" name="Group 14"/>
            <p:cNvGrpSpPr/>
            <p:nvPr/>
          </p:nvGrpSpPr>
          <p:grpSpPr>
            <a:xfrm>
              <a:off x="6278686" y="2328252"/>
              <a:ext cx="2121411" cy="643977"/>
              <a:chOff x="6278686" y="1246786"/>
              <a:chExt cx="2121411" cy="643977"/>
            </a:xfrm>
          </p:grpSpPr>
          <p:sp>
            <p:nvSpPr>
              <p:cNvPr id="95" name="Flowchart: Data 15"/>
              <p:cNvSpPr/>
              <p:nvPr/>
            </p:nvSpPr>
            <p:spPr>
              <a:xfrm rot="16200000" flipH="1" flipV="1">
                <a:off x="6065634" y="1459838"/>
                <a:ext cx="640080" cy="213975"/>
              </a:xfrm>
              <a:prstGeom prst="flowChartInputOutpu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96" name="Pentagon 16"/>
              <p:cNvSpPr/>
              <p:nvPr/>
            </p:nvSpPr>
            <p:spPr>
              <a:xfrm>
                <a:off x="6492662" y="1377539"/>
                <a:ext cx="1907435" cy="513224"/>
              </a:xfrm>
              <a:prstGeom prst="homePlat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400" b="1" dirty="0" smtClean="0">
                    <a:solidFill>
                      <a:schemeClr val="bg1"/>
                    </a:solidFill>
                  </a:rPr>
                  <a:t>Заключение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" name="Group 17"/>
            <p:cNvGrpSpPr/>
            <p:nvPr/>
          </p:nvGrpSpPr>
          <p:grpSpPr>
            <a:xfrm>
              <a:off x="4376129" y="2838938"/>
              <a:ext cx="2121411" cy="646429"/>
              <a:chOff x="4376129" y="2033662"/>
              <a:chExt cx="2121411" cy="646429"/>
            </a:xfrm>
          </p:grpSpPr>
          <p:sp>
            <p:nvSpPr>
              <p:cNvPr id="91" name="Flowchart: Data 19"/>
              <p:cNvSpPr/>
              <p:nvPr/>
            </p:nvSpPr>
            <p:spPr>
              <a:xfrm rot="16200000" flipH="1" flipV="1">
                <a:off x="6070512" y="2253063"/>
                <a:ext cx="640080" cy="213975"/>
              </a:xfrm>
              <a:prstGeom prst="flowChartInputOutpu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grpSp>
            <p:nvGrpSpPr>
              <p:cNvPr id="8" name="Group 52"/>
              <p:cNvGrpSpPr/>
              <p:nvPr/>
            </p:nvGrpSpPr>
            <p:grpSpPr>
              <a:xfrm>
                <a:off x="4376129" y="2033662"/>
                <a:ext cx="2121411" cy="640165"/>
                <a:chOff x="4366604" y="1584651"/>
                <a:chExt cx="2121411" cy="640165"/>
              </a:xfrm>
            </p:grpSpPr>
            <p:sp>
              <p:nvSpPr>
                <p:cNvPr id="93" name="Rectangle 21"/>
                <p:cNvSpPr/>
                <p:nvPr/>
              </p:nvSpPr>
              <p:spPr>
                <a:xfrm>
                  <a:off x="4580580" y="1711592"/>
                  <a:ext cx="1907435" cy="513224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1400" b="1" dirty="0" smtClean="0">
                      <a:solidFill>
                        <a:schemeClr val="bg1"/>
                      </a:solidFill>
                    </a:rPr>
                    <a:t>Глава 2</a:t>
                  </a:r>
                  <a:endParaRPr lang="en-US" sz="1400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4" name="Flowchart: Data 22"/>
                <p:cNvSpPr/>
                <p:nvPr/>
              </p:nvSpPr>
              <p:spPr>
                <a:xfrm rot="16200000" flipH="1" flipV="1">
                  <a:off x="4153552" y="1797703"/>
                  <a:ext cx="640080" cy="213975"/>
                </a:xfrm>
                <a:prstGeom prst="flowChartInputOutpu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 dirty="0"/>
                </a:p>
              </p:txBody>
            </p:sp>
          </p:grpSp>
        </p:grpSp>
        <p:grpSp>
          <p:nvGrpSpPr>
            <p:cNvPr id="9" name="Group 23"/>
            <p:cNvGrpSpPr/>
            <p:nvPr/>
          </p:nvGrpSpPr>
          <p:grpSpPr>
            <a:xfrm>
              <a:off x="775234" y="3861573"/>
              <a:ext cx="1908378" cy="643978"/>
              <a:chOff x="775234" y="2780107"/>
              <a:chExt cx="1908378" cy="643978"/>
            </a:xfrm>
          </p:grpSpPr>
          <p:sp>
            <p:nvSpPr>
              <p:cNvPr id="89" name="Flowchart: Data 24"/>
              <p:cNvSpPr/>
              <p:nvPr/>
            </p:nvSpPr>
            <p:spPr>
              <a:xfrm rot="16200000" flipH="1" flipV="1">
                <a:off x="2256585" y="2993159"/>
                <a:ext cx="640080" cy="213975"/>
              </a:xfrm>
              <a:prstGeom prst="flowChartInputOutpu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90" name="Rectangle 25"/>
              <p:cNvSpPr/>
              <p:nvPr/>
            </p:nvSpPr>
            <p:spPr>
              <a:xfrm>
                <a:off x="775234" y="2910861"/>
                <a:ext cx="1907435" cy="51322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pPr algn="ctr"/>
                <a:r>
                  <a:rPr lang="ru-RU" sz="1400" b="1" dirty="0" smtClean="0">
                    <a:solidFill>
                      <a:schemeClr val="bg1"/>
                    </a:solidFill>
                  </a:rPr>
                  <a:t>Введение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4" name="Rectangle 26"/>
            <p:cNvSpPr/>
            <p:nvPr/>
          </p:nvSpPr>
          <p:spPr>
            <a:xfrm>
              <a:off x="1248179" y="4095051"/>
              <a:ext cx="18473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en-US" sz="1400" dirty="0"/>
            </a:p>
          </p:txBody>
        </p:sp>
        <p:sp>
          <p:nvSpPr>
            <p:cNvPr id="85" name="Freeform 42"/>
            <p:cNvSpPr>
              <a:spLocks noEditPoints="1"/>
            </p:cNvSpPr>
            <p:nvPr/>
          </p:nvSpPr>
          <p:spPr bwMode="auto">
            <a:xfrm>
              <a:off x="1403615" y="3365181"/>
              <a:ext cx="604931" cy="520700"/>
            </a:xfrm>
            <a:custGeom>
              <a:avLst/>
              <a:gdLst/>
              <a:ahLst/>
              <a:cxnLst>
                <a:cxn ang="0">
                  <a:pos x="73" y="47"/>
                </a:cxn>
                <a:cxn ang="0">
                  <a:pos x="67" y="53"/>
                </a:cxn>
                <a:cxn ang="0">
                  <a:pos x="46" y="53"/>
                </a:cxn>
                <a:cxn ang="0">
                  <a:pos x="48" y="60"/>
                </a:cxn>
                <a:cxn ang="0">
                  <a:pos x="46" y="63"/>
                </a:cxn>
                <a:cxn ang="0">
                  <a:pos x="26" y="63"/>
                </a:cxn>
                <a:cxn ang="0">
                  <a:pos x="24" y="60"/>
                </a:cxn>
                <a:cxn ang="0">
                  <a:pos x="26" y="53"/>
                </a:cxn>
                <a:cxn ang="0">
                  <a:pos x="6" y="53"/>
                </a:cxn>
                <a:cxn ang="0">
                  <a:pos x="0" y="47"/>
                </a:cxn>
                <a:cxn ang="0">
                  <a:pos x="0" y="6"/>
                </a:cxn>
                <a:cxn ang="0">
                  <a:pos x="6" y="0"/>
                </a:cxn>
                <a:cxn ang="0">
                  <a:pos x="67" y="0"/>
                </a:cxn>
                <a:cxn ang="0">
                  <a:pos x="73" y="6"/>
                </a:cxn>
                <a:cxn ang="0">
                  <a:pos x="73" y="47"/>
                </a:cxn>
                <a:cxn ang="0">
                  <a:pos x="68" y="6"/>
                </a:cxn>
                <a:cxn ang="0">
                  <a:pos x="67" y="5"/>
                </a:cxn>
                <a:cxn ang="0">
                  <a:pos x="6" y="5"/>
                </a:cxn>
                <a:cxn ang="0">
                  <a:pos x="5" y="6"/>
                </a:cxn>
                <a:cxn ang="0">
                  <a:pos x="5" y="37"/>
                </a:cxn>
                <a:cxn ang="0">
                  <a:pos x="6" y="39"/>
                </a:cxn>
                <a:cxn ang="0">
                  <a:pos x="67" y="39"/>
                </a:cxn>
                <a:cxn ang="0">
                  <a:pos x="68" y="37"/>
                </a:cxn>
                <a:cxn ang="0">
                  <a:pos x="68" y="6"/>
                </a:cxn>
              </a:cxnLst>
              <a:rect l="0" t="0" r="r" b="b"/>
              <a:pathLst>
                <a:path w="73" h="63">
                  <a:moveTo>
                    <a:pt x="73" y="47"/>
                  </a:moveTo>
                  <a:cubicBezTo>
                    <a:pt x="73" y="50"/>
                    <a:pt x="70" y="53"/>
                    <a:pt x="67" y="53"/>
                  </a:cubicBezTo>
                  <a:cubicBezTo>
                    <a:pt x="46" y="53"/>
                    <a:pt x="46" y="53"/>
                    <a:pt x="46" y="53"/>
                  </a:cubicBezTo>
                  <a:cubicBezTo>
                    <a:pt x="46" y="56"/>
                    <a:pt x="48" y="59"/>
                    <a:pt x="48" y="60"/>
                  </a:cubicBezTo>
                  <a:cubicBezTo>
                    <a:pt x="48" y="62"/>
                    <a:pt x="47" y="63"/>
                    <a:pt x="46" y="63"/>
                  </a:cubicBezTo>
                  <a:cubicBezTo>
                    <a:pt x="26" y="63"/>
                    <a:pt x="26" y="63"/>
                    <a:pt x="26" y="63"/>
                  </a:cubicBezTo>
                  <a:cubicBezTo>
                    <a:pt x="25" y="63"/>
                    <a:pt x="24" y="62"/>
                    <a:pt x="24" y="60"/>
                  </a:cubicBezTo>
                  <a:cubicBezTo>
                    <a:pt x="24" y="59"/>
                    <a:pt x="26" y="56"/>
                    <a:pt x="2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2" y="53"/>
                    <a:pt x="0" y="50"/>
                    <a:pt x="0" y="4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70" y="0"/>
                    <a:pt x="73" y="2"/>
                    <a:pt x="73" y="6"/>
                  </a:cubicBezTo>
                  <a:lnTo>
                    <a:pt x="73" y="47"/>
                  </a:lnTo>
                  <a:close/>
                  <a:moveTo>
                    <a:pt x="68" y="6"/>
                  </a:moveTo>
                  <a:cubicBezTo>
                    <a:pt x="68" y="5"/>
                    <a:pt x="67" y="5"/>
                    <a:pt x="67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5" y="5"/>
                    <a:pt x="5" y="5"/>
                    <a:pt x="5" y="6"/>
                  </a:cubicBezTo>
                  <a:cubicBezTo>
                    <a:pt x="5" y="37"/>
                    <a:pt x="5" y="37"/>
                    <a:pt x="5" y="37"/>
                  </a:cubicBezTo>
                  <a:cubicBezTo>
                    <a:pt x="5" y="38"/>
                    <a:pt x="5" y="39"/>
                    <a:pt x="6" y="39"/>
                  </a:cubicBezTo>
                  <a:cubicBezTo>
                    <a:pt x="67" y="39"/>
                    <a:pt x="67" y="39"/>
                    <a:pt x="67" y="39"/>
                  </a:cubicBezTo>
                  <a:cubicBezTo>
                    <a:pt x="67" y="39"/>
                    <a:pt x="68" y="38"/>
                    <a:pt x="68" y="37"/>
                  </a:cubicBezTo>
                  <a:lnTo>
                    <a:pt x="68" y="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Freeform 86"/>
            <p:cNvSpPr>
              <a:spLocks noEditPoints="1"/>
            </p:cNvSpPr>
            <p:nvPr/>
          </p:nvSpPr>
          <p:spPr bwMode="auto">
            <a:xfrm>
              <a:off x="3363167" y="2736248"/>
              <a:ext cx="345642" cy="581553"/>
            </a:xfrm>
            <a:custGeom>
              <a:avLst/>
              <a:gdLst/>
              <a:ahLst/>
              <a:cxnLst>
                <a:cxn ang="0">
                  <a:pos x="29" y="44"/>
                </a:cxn>
                <a:cxn ang="0">
                  <a:pos x="24" y="49"/>
                </a:cxn>
                <a:cxn ang="0">
                  <a:pos x="5" y="49"/>
                </a:cxn>
                <a:cxn ang="0">
                  <a:pos x="0" y="44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24" y="0"/>
                </a:cxn>
                <a:cxn ang="0">
                  <a:pos x="29" y="5"/>
                </a:cxn>
                <a:cxn ang="0">
                  <a:pos x="29" y="44"/>
                </a:cxn>
                <a:cxn ang="0">
                  <a:pos x="25" y="11"/>
                </a:cxn>
                <a:cxn ang="0">
                  <a:pos x="24" y="10"/>
                </a:cxn>
                <a:cxn ang="0">
                  <a:pos x="5" y="10"/>
                </a:cxn>
                <a:cxn ang="0">
                  <a:pos x="3" y="11"/>
                </a:cxn>
                <a:cxn ang="0">
                  <a:pos x="3" y="38"/>
                </a:cxn>
                <a:cxn ang="0">
                  <a:pos x="5" y="39"/>
                </a:cxn>
                <a:cxn ang="0">
                  <a:pos x="24" y="39"/>
                </a:cxn>
                <a:cxn ang="0">
                  <a:pos x="25" y="38"/>
                </a:cxn>
                <a:cxn ang="0">
                  <a:pos x="25" y="11"/>
                </a:cxn>
                <a:cxn ang="0">
                  <a:pos x="17" y="5"/>
                </a:cxn>
                <a:cxn ang="0">
                  <a:pos x="11" y="5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17" y="6"/>
                </a:cxn>
                <a:cxn ang="0">
                  <a:pos x="18" y="6"/>
                </a:cxn>
                <a:cxn ang="0">
                  <a:pos x="17" y="5"/>
                </a:cxn>
                <a:cxn ang="0">
                  <a:pos x="14" y="41"/>
                </a:cxn>
                <a:cxn ang="0">
                  <a:pos x="11" y="44"/>
                </a:cxn>
                <a:cxn ang="0">
                  <a:pos x="14" y="47"/>
                </a:cxn>
                <a:cxn ang="0">
                  <a:pos x="17" y="44"/>
                </a:cxn>
                <a:cxn ang="0">
                  <a:pos x="14" y="41"/>
                </a:cxn>
              </a:cxnLst>
              <a:rect l="0" t="0" r="r" b="b"/>
              <a:pathLst>
                <a:path w="29" h="49">
                  <a:moveTo>
                    <a:pt x="29" y="44"/>
                  </a:moveTo>
                  <a:cubicBezTo>
                    <a:pt x="29" y="47"/>
                    <a:pt x="27" y="49"/>
                    <a:pt x="24" y="49"/>
                  </a:cubicBezTo>
                  <a:cubicBezTo>
                    <a:pt x="5" y="49"/>
                    <a:pt x="5" y="49"/>
                    <a:pt x="5" y="49"/>
                  </a:cubicBezTo>
                  <a:cubicBezTo>
                    <a:pt x="2" y="49"/>
                    <a:pt x="0" y="47"/>
                    <a:pt x="0" y="4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7" y="0"/>
                    <a:pt x="29" y="3"/>
                    <a:pt x="29" y="5"/>
                  </a:cubicBezTo>
                  <a:lnTo>
                    <a:pt x="29" y="44"/>
                  </a:lnTo>
                  <a:close/>
                  <a:moveTo>
                    <a:pt x="25" y="11"/>
                  </a:moveTo>
                  <a:cubicBezTo>
                    <a:pt x="25" y="11"/>
                    <a:pt x="25" y="10"/>
                    <a:pt x="24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4" y="10"/>
                    <a:pt x="3" y="11"/>
                    <a:pt x="3" y="11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3" y="39"/>
                    <a:pt x="4" y="39"/>
                    <a:pt x="5" y="39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25" y="39"/>
                    <a:pt x="25" y="39"/>
                    <a:pt x="25" y="38"/>
                  </a:cubicBezTo>
                  <a:lnTo>
                    <a:pt x="25" y="11"/>
                  </a:lnTo>
                  <a:close/>
                  <a:moveTo>
                    <a:pt x="17" y="5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1" y="5"/>
                    <a:pt x="11" y="6"/>
                    <a:pt x="11" y="6"/>
                  </a:cubicBezTo>
                  <a:cubicBezTo>
                    <a:pt x="11" y="6"/>
                    <a:pt x="11" y="6"/>
                    <a:pt x="11" y="6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8" y="6"/>
                    <a:pt x="18" y="5"/>
                    <a:pt x="17" y="5"/>
                  </a:cubicBezTo>
                  <a:close/>
                  <a:moveTo>
                    <a:pt x="14" y="41"/>
                  </a:moveTo>
                  <a:cubicBezTo>
                    <a:pt x="13" y="41"/>
                    <a:pt x="11" y="42"/>
                    <a:pt x="11" y="44"/>
                  </a:cubicBezTo>
                  <a:cubicBezTo>
                    <a:pt x="11" y="46"/>
                    <a:pt x="13" y="47"/>
                    <a:pt x="14" y="47"/>
                  </a:cubicBezTo>
                  <a:cubicBezTo>
                    <a:pt x="16" y="47"/>
                    <a:pt x="17" y="46"/>
                    <a:pt x="17" y="44"/>
                  </a:cubicBezTo>
                  <a:cubicBezTo>
                    <a:pt x="17" y="42"/>
                    <a:pt x="16" y="41"/>
                    <a:pt x="14" y="41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Freeform 57"/>
            <p:cNvSpPr>
              <a:spLocks noEditPoints="1"/>
            </p:cNvSpPr>
            <p:nvPr/>
          </p:nvSpPr>
          <p:spPr bwMode="auto">
            <a:xfrm>
              <a:off x="5250584" y="2380551"/>
              <a:ext cx="460856" cy="408560"/>
            </a:xfrm>
            <a:custGeom>
              <a:avLst/>
              <a:gdLst/>
              <a:ahLst/>
              <a:cxnLst>
                <a:cxn ang="0">
                  <a:pos x="7" y="9"/>
                </a:cxn>
                <a:cxn ang="0">
                  <a:pos x="7" y="57"/>
                </a:cxn>
                <a:cxn ang="0">
                  <a:pos x="6" y="58"/>
                </a:cxn>
                <a:cxn ang="0">
                  <a:pos x="4" y="58"/>
                </a:cxn>
                <a:cxn ang="0">
                  <a:pos x="2" y="57"/>
                </a:cxn>
                <a:cxn ang="0">
                  <a:pos x="2" y="9"/>
                </a:cxn>
                <a:cxn ang="0">
                  <a:pos x="0" y="4"/>
                </a:cxn>
                <a:cxn ang="0">
                  <a:pos x="5" y="0"/>
                </a:cxn>
                <a:cxn ang="0">
                  <a:pos x="10" y="4"/>
                </a:cxn>
                <a:cxn ang="0">
                  <a:pos x="7" y="9"/>
                </a:cxn>
                <a:cxn ang="0">
                  <a:pos x="65" y="36"/>
                </a:cxn>
                <a:cxn ang="0">
                  <a:pos x="63" y="38"/>
                </a:cxn>
                <a:cxn ang="0">
                  <a:pos x="49" y="43"/>
                </a:cxn>
                <a:cxn ang="0">
                  <a:pos x="31" y="37"/>
                </a:cxn>
                <a:cxn ang="0">
                  <a:pos x="13" y="43"/>
                </a:cxn>
                <a:cxn ang="0">
                  <a:pos x="12" y="43"/>
                </a:cxn>
                <a:cxn ang="0">
                  <a:pos x="10" y="41"/>
                </a:cxn>
                <a:cxn ang="0">
                  <a:pos x="10" y="13"/>
                </a:cxn>
                <a:cxn ang="0">
                  <a:pos x="11" y="11"/>
                </a:cxn>
                <a:cxn ang="0">
                  <a:pos x="14" y="9"/>
                </a:cxn>
                <a:cxn ang="0">
                  <a:pos x="30" y="4"/>
                </a:cxn>
                <a:cxn ang="0">
                  <a:pos x="46" y="9"/>
                </a:cxn>
                <a:cxn ang="0">
                  <a:pos x="49" y="10"/>
                </a:cxn>
                <a:cxn ang="0">
                  <a:pos x="63" y="4"/>
                </a:cxn>
                <a:cxn ang="0">
                  <a:pos x="65" y="7"/>
                </a:cxn>
                <a:cxn ang="0">
                  <a:pos x="65" y="36"/>
                </a:cxn>
              </a:cxnLst>
              <a:rect l="0" t="0" r="r" b="b"/>
              <a:pathLst>
                <a:path w="65" h="58">
                  <a:moveTo>
                    <a:pt x="7" y="9"/>
                  </a:moveTo>
                  <a:cubicBezTo>
                    <a:pt x="7" y="57"/>
                    <a:pt x="7" y="57"/>
                    <a:pt x="7" y="57"/>
                  </a:cubicBezTo>
                  <a:cubicBezTo>
                    <a:pt x="7" y="57"/>
                    <a:pt x="7" y="58"/>
                    <a:pt x="6" y="58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8"/>
                    <a:pt x="2" y="57"/>
                    <a:pt x="2" y="57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10" y="2"/>
                    <a:pt x="10" y="4"/>
                  </a:cubicBezTo>
                  <a:cubicBezTo>
                    <a:pt x="10" y="6"/>
                    <a:pt x="9" y="8"/>
                    <a:pt x="7" y="9"/>
                  </a:cubicBezTo>
                  <a:close/>
                  <a:moveTo>
                    <a:pt x="65" y="36"/>
                  </a:moveTo>
                  <a:cubicBezTo>
                    <a:pt x="65" y="37"/>
                    <a:pt x="65" y="38"/>
                    <a:pt x="63" y="38"/>
                  </a:cubicBezTo>
                  <a:cubicBezTo>
                    <a:pt x="59" y="41"/>
                    <a:pt x="54" y="43"/>
                    <a:pt x="49" y="43"/>
                  </a:cubicBezTo>
                  <a:cubicBezTo>
                    <a:pt x="43" y="43"/>
                    <a:pt x="39" y="37"/>
                    <a:pt x="31" y="37"/>
                  </a:cubicBezTo>
                  <a:cubicBezTo>
                    <a:pt x="25" y="37"/>
                    <a:pt x="19" y="40"/>
                    <a:pt x="13" y="43"/>
                  </a:cubicBezTo>
                  <a:cubicBezTo>
                    <a:pt x="13" y="43"/>
                    <a:pt x="12" y="43"/>
                    <a:pt x="12" y="43"/>
                  </a:cubicBezTo>
                  <a:cubicBezTo>
                    <a:pt x="11" y="43"/>
                    <a:pt x="10" y="42"/>
                    <a:pt x="10" y="41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2"/>
                    <a:pt x="10" y="11"/>
                    <a:pt x="11" y="11"/>
                  </a:cubicBezTo>
                  <a:cubicBezTo>
                    <a:pt x="12" y="10"/>
                    <a:pt x="13" y="9"/>
                    <a:pt x="14" y="9"/>
                  </a:cubicBezTo>
                  <a:cubicBezTo>
                    <a:pt x="19" y="7"/>
                    <a:pt x="24" y="4"/>
                    <a:pt x="30" y="4"/>
                  </a:cubicBezTo>
                  <a:cubicBezTo>
                    <a:pt x="36" y="4"/>
                    <a:pt x="40" y="6"/>
                    <a:pt x="46" y="9"/>
                  </a:cubicBezTo>
                  <a:cubicBezTo>
                    <a:pt x="47" y="9"/>
                    <a:pt x="48" y="10"/>
                    <a:pt x="49" y="10"/>
                  </a:cubicBezTo>
                  <a:cubicBezTo>
                    <a:pt x="55" y="10"/>
                    <a:pt x="61" y="4"/>
                    <a:pt x="63" y="4"/>
                  </a:cubicBezTo>
                  <a:cubicBezTo>
                    <a:pt x="64" y="4"/>
                    <a:pt x="65" y="6"/>
                    <a:pt x="65" y="7"/>
                  </a:cubicBezTo>
                  <a:lnTo>
                    <a:pt x="65" y="36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Freeform 152"/>
            <p:cNvSpPr>
              <a:spLocks noEditPoints="1"/>
            </p:cNvSpPr>
            <p:nvPr/>
          </p:nvSpPr>
          <p:spPr bwMode="auto">
            <a:xfrm>
              <a:off x="7079937" y="1901673"/>
              <a:ext cx="518189" cy="478877"/>
            </a:xfrm>
            <a:custGeom>
              <a:avLst/>
              <a:gdLst/>
              <a:ahLst/>
              <a:cxnLst>
                <a:cxn ang="0">
                  <a:pos x="67" y="20"/>
                </a:cxn>
                <a:cxn ang="0">
                  <a:pos x="46" y="36"/>
                </a:cxn>
                <a:cxn ang="0">
                  <a:pos x="42" y="40"/>
                </a:cxn>
                <a:cxn ang="0">
                  <a:pos x="39" y="47"/>
                </a:cxn>
                <a:cxn ang="0">
                  <a:pos x="44" y="52"/>
                </a:cxn>
                <a:cxn ang="0">
                  <a:pos x="52" y="58"/>
                </a:cxn>
                <a:cxn ang="0">
                  <a:pos x="52" y="61"/>
                </a:cxn>
                <a:cxn ang="0">
                  <a:pos x="51" y="62"/>
                </a:cxn>
                <a:cxn ang="0">
                  <a:pos x="17" y="62"/>
                </a:cxn>
                <a:cxn ang="0">
                  <a:pos x="16" y="61"/>
                </a:cxn>
                <a:cxn ang="0">
                  <a:pos x="16" y="58"/>
                </a:cxn>
                <a:cxn ang="0">
                  <a:pos x="24" y="52"/>
                </a:cxn>
                <a:cxn ang="0">
                  <a:pos x="29" y="47"/>
                </a:cxn>
                <a:cxn ang="0">
                  <a:pos x="26" y="40"/>
                </a:cxn>
                <a:cxn ang="0">
                  <a:pos x="22" y="36"/>
                </a:cxn>
                <a:cxn ang="0">
                  <a:pos x="0" y="20"/>
                </a:cxn>
                <a:cxn ang="0">
                  <a:pos x="0" y="15"/>
                </a:cxn>
                <a:cxn ang="0">
                  <a:pos x="4" y="11"/>
                </a:cxn>
                <a:cxn ang="0">
                  <a:pos x="16" y="11"/>
                </a:cxn>
                <a:cxn ang="0">
                  <a:pos x="16" y="7"/>
                </a:cxn>
                <a:cxn ang="0">
                  <a:pos x="22" y="0"/>
                </a:cxn>
                <a:cxn ang="0">
                  <a:pos x="45" y="0"/>
                </a:cxn>
                <a:cxn ang="0">
                  <a:pos x="52" y="7"/>
                </a:cxn>
                <a:cxn ang="0">
                  <a:pos x="52" y="11"/>
                </a:cxn>
                <a:cxn ang="0">
                  <a:pos x="63" y="11"/>
                </a:cxn>
                <a:cxn ang="0">
                  <a:pos x="67" y="15"/>
                </a:cxn>
                <a:cxn ang="0">
                  <a:pos x="67" y="20"/>
                </a:cxn>
                <a:cxn ang="0">
                  <a:pos x="16" y="16"/>
                </a:cxn>
                <a:cxn ang="0">
                  <a:pos x="6" y="16"/>
                </a:cxn>
                <a:cxn ang="0">
                  <a:pos x="6" y="20"/>
                </a:cxn>
                <a:cxn ang="0">
                  <a:pos x="19" y="31"/>
                </a:cxn>
                <a:cxn ang="0">
                  <a:pos x="16" y="16"/>
                </a:cxn>
                <a:cxn ang="0">
                  <a:pos x="62" y="16"/>
                </a:cxn>
                <a:cxn ang="0">
                  <a:pos x="52" y="16"/>
                </a:cxn>
                <a:cxn ang="0">
                  <a:pos x="49" y="31"/>
                </a:cxn>
                <a:cxn ang="0">
                  <a:pos x="62" y="20"/>
                </a:cxn>
                <a:cxn ang="0">
                  <a:pos x="62" y="16"/>
                </a:cxn>
              </a:cxnLst>
              <a:rect l="0" t="0" r="r" b="b"/>
              <a:pathLst>
                <a:path w="67" h="62">
                  <a:moveTo>
                    <a:pt x="67" y="20"/>
                  </a:moveTo>
                  <a:cubicBezTo>
                    <a:pt x="67" y="27"/>
                    <a:pt x="58" y="36"/>
                    <a:pt x="46" y="36"/>
                  </a:cubicBezTo>
                  <a:cubicBezTo>
                    <a:pt x="44" y="38"/>
                    <a:pt x="42" y="40"/>
                    <a:pt x="42" y="40"/>
                  </a:cubicBezTo>
                  <a:cubicBezTo>
                    <a:pt x="40" y="42"/>
                    <a:pt x="39" y="44"/>
                    <a:pt x="39" y="47"/>
                  </a:cubicBezTo>
                  <a:cubicBezTo>
                    <a:pt x="39" y="49"/>
                    <a:pt x="40" y="52"/>
                    <a:pt x="44" y="52"/>
                  </a:cubicBezTo>
                  <a:cubicBezTo>
                    <a:pt x="48" y="52"/>
                    <a:pt x="52" y="54"/>
                    <a:pt x="52" y="58"/>
                  </a:cubicBezTo>
                  <a:cubicBezTo>
                    <a:pt x="52" y="61"/>
                    <a:pt x="52" y="61"/>
                    <a:pt x="52" y="61"/>
                  </a:cubicBezTo>
                  <a:cubicBezTo>
                    <a:pt x="52" y="62"/>
                    <a:pt x="51" y="62"/>
                    <a:pt x="51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6" y="62"/>
                    <a:pt x="16" y="62"/>
                    <a:pt x="16" y="61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4"/>
                    <a:pt x="20" y="52"/>
                    <a:pt x="24" y="52"/>
                  </a:cubicBezTo>
                  <a:cubicBezTo>
                    <a:pt x="27" y="52"/>
                    <a:pt x="29" y="49"/>
                    <a:pt x="29" y="47"/>
                  </a:cubicBezTo>
                  <a:cubicBezTo>
                    <a:pt x="29" y="44"/>
                    <a:pt x="28" y="42"/>
                    <a:pt x="26" y="40"/>
                  </a:cubicBezTo>
                  <a:cubicBezTo>
                    <a:pt x="25" y="40"/>
                    <a:pt x="24" y="38"/>
                    <a:pt x="22" y="36"/>
                  </a:cubicBezTo>
                  <a:cubicBezTo>
                    <a:pt x="10" y="36"/>
                    <a:pt x="0" y="27"/>
                    <a:pt x="0" y="2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2"/>
                    <a:pt x="2" y="11"/>
                    <a:pt x="4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3"/>
                    <a:pt x="19" y="0"/>
                    <a:pt x="22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9" y="0"/>
                    <a:pt x="52" y="3"/>
                    <a:pt x="52" y="7"/>
                  </a:cubicBezTo>
                  <a:cubicBezTo>
                    <a:pt x="52" y="11"/>
                    <a:pt x="52" y="11"/>
                    <a:pt x="52" y="11"/>
                  </a:cubicBezTo>
                  <a:cubicBezTo>
                    <a:pt x="63" y="11"/>
                    <a:pt x="63" y="11"/>
                    <a:pt x="63" y="11"/>
                  </a:cubicBezTo>
                  <a:cubicBezTo>
                    <a:pt x="66" y="11"/>
                    <a:pt x="67" y="12"/>
                    <a:pt x="67" y="15"/>
                  </a:cubicBezTo>
                  <a:lnTo>
                    <a:pt x="67" y="20"/>
                  </a:lnTo>
                  <a:close/>
                  <a:moveTo>
                    <a:pt x="16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6" y="24"/>
                    <a:pt x="11" y="29"/>
                    <a:pt x="19" y="31"/>
                  </a:cubicBezTo>
                  <a:cubicBezTo>
                    <a:pt x="17" y="27"/>
                    <a:pt x="16" y="22"/>
                    <a:pt x="16" y="16"/>
                  </a:cubicBezTo>
                  <a:close/>
                  <a:moveTo>
                    <a:pt x="62" y="16"/>
                  </a:moveTo>
                  <a:cubicBezTo>
                    <a:pt x="52" y="16"/>
                    <a:pt x="52" y="16"/>
                    <a:pt x="52" y="16"/>
                  </a:cubicBezTo>
                  <a:cubicBezTo>
                    <a:pt x="52" y="22"/>
                    <a:pt x="51" y="27"/>
                    <a:pt x="49" y="31"/>
                  </a:cubicBezTo>
                  <a:cubicBezTo>
                    <a:pt x="57" y="29"/>
                    <a:pt x="62" y="24"/>
                    <a:pt x="62" y="20"/>
                  </a:cubicBezTo>
                  <a:lnTo>
                    <a:pt x="62" y="16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1000100" y="214296"/>
            <a:ext cx="38860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Структура проекта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06375"/>
            <a:ext cx="7686700" cy="857250"/>
          </a:xfrm>
        </p:spPr>
        <p:txBody>
          <a:bodyPr/>
          <a:lstStyle/>
          <a:p>
            <a:pPr algn="l"/>
            <a:r>
              <a:rPr lang="ru-RU" sz="3600" b="1" dirty="0" smtClean="0">
                <a:solidFill>
                  <a:schemeClr val="bg1"/>
                </a:solidFill>
              </a:rPr>
              <a:t>Основная часть проекта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06375"/>
            <a:ext cx="7686700" cy="857250"/>
          </a:xfrm>
        </p:spPr>
        <p:txBody>
          <a:bodyPr/>
          <a:lstStyle/>
          <a:p>
            <a:pPr algn="l"/>
            <a:r>
              <a:rPr lang="ru-RU" sz="3600" b="1" dirty="0" smtClean="0">
                <a:solidFill>
                  <a:schemeClr val="bg1"/>
                </a:solidFill>
              </a:rPr>
              <a:t>Основная часть проекта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06375"/>
            <a:ext cx="7686700" cy="857250"/>
          </a:xfrm>
        </p:spPr>
        <p:txBody>
          <a:bodyPr/>
          <a:lstStyle/>
          <a:p>
            <a:pPr algn="l"/>
            <a:r>
              <a:rPr lang="ru-RU" sz="3600" b="1" dirty="0" smtClean="0">
                <a:solidFill>
                  <a:schemeClr val="bg1"/>
                </a:solidFill>
              </a:rPr>
              <a:t>Анализ анкеты «………………………………»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ИП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ИП</Template>
  <TotalTime>74</TotalTime>
  <Words>144</Words>
  <Application>Microsoft Office PowerPoint</Application>
  <PresentationFormat>Экран (16:9)</PresentationFormat>
  <Paragraphs>86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Презентация ИП</vt:lpstr>
      <vt:lpstr>Презентация PowerPoint</vt:lpstr>
      <vt:lpstr>Проблема. Объект и предмет исследования</vt:lpstr>
      <vt:lpstr>Цель и задачи индивидуального проекта</vt:lpstr>
      <vt:lpstr>Методы исследования</vt:lpstr>
      <vt:lpstr>Источники получения информации</vt:lpstr>
      <vt:lpstr>Презентация PowerPoint</vt:lpstr>
      <vt:lpstr>Основная часть проекта</vt:lpstr>
      <vt:lpstr>Основная часть проекта</vt:lpstr>
      <vt:lpstr>Анализ анкеты «………………………………»</vt:lpstr>
      <vt:lpstr>Заключение: основные выводы</vt:lpstr>
      <vt:lpstr>Индивидуальный проект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n.kyakkinen</dc:creator>
  <cp:lastModifiedBy>home</cp:lastModifiedBy>
  <cp:revision>25</cp:revision>
  <dcterms:created xsi:type="dcterms:W3CDTF">2018-03-20T07:07:47Z</dcterms:created>
  <dcterms:modified xsi:type="dcterms:W3CDTF">2018-04-08T15:34:21Z</dcterms:modified>
</cp:coreProperties>
</file>