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3.6.2 Комплексы самоходных машин для очистных и подготовительных работ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Область применения самоходных машин определяется в основном конструкцией погрузочно-транспортной или транспортной машины, входящей в комплекс.</a:t>
            </a:r>
          </a:p>
        </p:txBody>
      </p:sp>
    </p:spTree>
    <p:extLst>
      <p:ext uri="{BB962C8B-B14F-4D97-AF65-F5344CB8AC3E}">
        <p14:creationId xmlns:p14="http://schemas.microsoft.com/office/powerpoint/2010/main" val="99825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Область применения самоходных машин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5458"/>
            <a:ext cx="9144000" cy="334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78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35340"/>
            <a:ext cx="9144000" cy="207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04511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А</a:t>
            </a:r>
            <a:r>
              <a:rPr lang="ru-RU" sz="2000" dirty="0" smtClean="0"/>
              <a:t>втосамосвал </a:t>
            </a:r>
            <a:r>
              <a:rPr lang="ru-RU" sz="2000" i="1" dirty="0" smtClean="0"/>
              <a:t>1</a:t>
            </a:r>
            <a:r>
              <a:rPr lang="ru-RU" sz="2000" dirty="0" smtClean="0"/>
              <a:t> и погрузочная машина с нагребающими лапами</a:t>
            </a:r>
            <a:r>
              <a:rPr lang="ru-RU" sz="2000" i="1" dirty="0" smtClean="0"/>
              <a:t> 2</a:t>
            </a:r>
            <a:endParaRPr lang="ru-RU" sz="2000" dirty="0" smtClean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-993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/>
              <a:t>Автосамосвалы используют в сочетании с различными погрузочными средствами: погрузочными машинами с нагребающими лапами, экскаваторами, ковшовыми колесными погрузчиками и вибропитателями.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2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Эффективное использование автосамосвалов достигается при их сочетании с погрузочно-транспортной машиной с грузонесущим ковшом (типа ПД), выполняющий роль погрузчика, или с колесным ковшовым погрузчиком (грузоподъемность ковша 8 т и более).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2962051"/>
            <a:ext cx="6122624" cy="341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55779" y="648527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Автосамосвал </a:t>
            </a:r>
            <a:r>
              <a:rPr lang="ru-RU" sz="2000" i="1" dirty="0" smtClean="0"/>
              <a:t>1</a:t>
            </a:r>
            <a:r>
              <a:rPr lang="ru-RU" sz="2000" dirty="0" smtClean="0"/>
              <a:t> и погрузочно-транспортная машина </a:t>
            </a:r>
            <a:r>
              <a:rPr lang="ru-RU" sz="2000" i="1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980600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3.6.2 Комплексы самоходных машин для очистных и подготовительных работ</vt:lpstr>
      <vt:lpstr>Область применения самоходных машин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3.6.2 Комплексы самоходных машин для очистных и подготовительных работ</dc:title>
  <dc:creator>User</dc:creator>
  <cp:lastModifiedBy>User</cp:lastModifiedBy>
  <cp:revision>1</cp:revision>
  <dcterms:created xsi:type="dcterms:W3CDTF">2016-11-16T13:45:19Z</dcterms:created>
  <dcterms:modified xsi:type="dcterms:W3CDTF">2020-08-31T13:54:49Z</dcterms:modified>
</cp:coreProperties>
</file>