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FFE5C-E769-4C34-97A3-92509790A08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079AD-19DF-41BB-A018-C3999D8FA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28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7C4CDF7-0BFD-4B35-A78D-8FB5EEB2BF4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107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5A12944B-26C5-4855-B4CC-7F11BC673E8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107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A051BD2-28F0-478C-8335-A26A02D5FA8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107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06B82E7-4370-4E6B-BD69-FB081066BE5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1078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9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08E7194-5FA0-4F99-B14D-CE0F18F84C5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C7EB169-679F-4CF2-8A6E-0FF85F1BF93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F26BCAD1-8089-4D65-B3E9-C0D1506499A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2101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659A0FF-E0EE-4DD9-B00A-760B7189FB3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2102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3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1310B3F-5321-4C46-84C8-A0019EC86B8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2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95888F9-3E43-41CB-8004-25222FF56BD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2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9E6F9C2-0BB4-401F-BF67-05AB03B467E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25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3D3C058-FBAB-4FAC-8278-4020F87B1AC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26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7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6127381-2F4B-40E4-AB96-5A80F075FDF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414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3849C05-9923-4CB1-807E-35428819EC9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414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E514F03-342B-4D13-B940-2080F1804B6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4149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50F8AFC0-764B-432E-ADF0-3615B05B2AF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4150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51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49716A5-FB8F-45E2-8DB2-E57771A8E25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517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BAD04E8-BA9D-4614-8491-533313F38CD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517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681B697-0ADF-42D6-A857-917E53DEDC2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5173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34B8761-DC27-4EED-9E15-AE4DD8E9AB9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5174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5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1.2.3. Комплексы и схемы транспорта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Под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комплексом шахтного транспорта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понимают управляемую систему, обединяющую транспортные машины, установки и вспомогательное оборудование (включая перегруочные, погрузочно-разгрузочные устройства, а также средства диспетчеризации и автоматизации) и предназначенную для перемещения полезного ископаемого, породы, закладочного материала и вспомогательных грузов по определенным транспортным коммуникациям в заданном направлении.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32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В зависимости от места размещения транспортных средств и назначения различают: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участковые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транспортные комплексы, работающие в горионтальных, наклонных и вертикальных выработках, расположенных в пределах выемочной панели или выемочного участка; предназначены для транспортирования полезного ископаемого от очистных забоев до основного горизонта шахты, полезного ископаемого и породы или только породы от подготовительных забоев до основного горизонта, доставки оборудования и вспомогательных грузов к очистным и подготовительным забоям и для перевозки людей;</a:t>
            </a:r>
          </a:p>
        </p:txBody>
      </p:sp>
    </p:spTree>
    <p:extLst>
      <p:ext uri="{BB962C8B-B14F-4D97-AF65-F5344CB8AC3E}">
        <p14:creationId xmlns:p14="http://schemas.microsoft.com/office/powerpoint/2010/main" val="2148899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магистальные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размещенные в главных горизонтальных и капитальных наклонных выработках, предназначенные для транспортирования полезного ископаемого и породы от участковых транспортных комплексов до околоствольного двора, вспомогательных грузов и перевоки людей от околоствольного двора к участковым выработкам;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транспорные комплексы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околоствольных дворов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для приема полезного ископаемого и породы и перегрузки их в средства подъема, а также для приема вспомогательных грузов с поверхности и направления их к забоям;</a:t>
            </a:r>
          </a:p>
        </p:txBody>
      </p:sp>
    </p:spTree>
    <p:extLst>
      <p:ext uri="{BB962C8B-B14F-4D97-AF65-F5344CB8AC3E}">
        <p14:creationId xmlns:p14="http://schemas.microsoft.com/office/powerpoint/2010/main" val="349308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транспортные комплексы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поверхности шахт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для транспортирования полезного ископаемого и породы от ствола шахты до средств внешнего транспорта или до мест их складирования (складов полезного ископаемого, отвалов породы);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комплексы, предназначенные для транспортирования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закладочных материалов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с поверхности до мест закладки выработанного пространства в шахте. 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11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Под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схемами транспорта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понимают совокупность схем транспортных выработок и других транспортных коммуникаций, на которых условными обозначениями показываются виды и наименования типов применяемого транспортного оборудования.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В зависимости от числа видов основного транспорта различают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простые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(с одним видом) и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комбинированные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схемы транспорта.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15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Экран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2016-09-28T19:02:42Z</dcterms:created>
  <dcterms:modified xsi:type="dcterms:W3CDTF">2020-08-31T13:31:08Z</dcterms:modified>
</cp:coreProperties>
</file>