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F628A-1A6C-4751-8F9A-C633DF705040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75735-2BD9-421B-9232-136D3025D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1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9D4656E-E762-415A-9715-F4CCF1A38AFA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968E488-E8A6-44D2-B8BB-7DCA938FBA37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E227E4A-BEFF-480E-9567-467BF74FCBA1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76F3409-E3A3-4471-90B5-405EBF1B3686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E04DCA0-F18D-4372-A37C-1AFC4D3A3D27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529A090-714F-40C2-8A93-E81D72336772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36A39C6-80E6-4E5D-A657-DD7CB8F714FA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5D09AD1-E226-4851-8712-BD08D301043E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24.4.16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0A3D8-DC6B-4625-B0CC-56BF2B924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9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4400" smtClean="0"/>
              <a:t>2 РЕЛЬСОВЫЙ ТРАНСПОРТ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lIns="90000" tIns="45000" rIns="90000" bIns="45000">
            <a:normAutofit fontScale="77500" lnSpcReduction="20000"/>
          </a:bodyPr>
          <a:lstStyle/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altLang="ru-RU" sz="4400" dirty="0" smtClean="0"/>
              <a:t>2.1. МАШИНЫ И ОБОРУДОВАНИЕ ЖЕЛЕЗНОЛОРОЖНОГО ТРАНСПОРТА</a:t>
            </a:r>
          </a:p>
        </p:txBody>
      </p:sp>
    </p:spTree>
    <p:extLst>
      <p:ext uri="{BB962C8B-B14F-4D97-AF65-F5344CB8AC3E}">
        <p14:creationId xmlns:p14="http://schemas.microsoft.com/office/powerpoint/2010/main" val="3015576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4400" smtClean="0"/>
              <a:t>2.1.1. Область применения и схемы при железнодорожном транспорте карьера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Железнодорожный транспорт получил большое распространение. Он используется как при мощных грузопотоках (100-150 млн т горной массы в год, а в отдельных случаях и более), так и при незначительных (20 млн т в год). Глубина разработки с применением железнодорожного транспорта иногда превышает 250 м. Расстояние внутрикарьерного транспортирования составляет 2-5 км, а с учетом поверхности 12-15 км.</a:t>
            </a:r>
          </a:p>
        </p:txBody>
      </p:sp>
    </p:spTree>
    <p:extLst>
      <p:ext uri="{BB962C8B-B14F-4D97-AF65-F5344CB8AC3E}">
        <p14:creationId xmlns:p14="http://schemas.microsoft.com/office/powerpoint/2010/main" val="3339905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333375"/>
            <a:ext cx="82296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Схемы железнодорожных путей карьера во многом определяется схемой вскрытия карьера.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Наиболее простым является план трассы при прямых съездах, но он применяется, как правило, в неглубоких карьерах со значительными размерами в плане.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3860800"/>
            <a:ext cx="6284913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6273800"/>
            <a:ext cx="29876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Прямой съезд</a:t>
            </a:r>
          </a:p>
        </p:txBody>
      </p:sp>
    </p:spTree>
    <p:extLst>
      <p:ext uri="{BB962C8B-B14F-4D97-AF65-F5344CB8AC3E}">
        <p14:creationId xmlns:p14="http://schemas.microsoft.com/office/powerpoint/2010/main" val="866911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333375"/>
            <a:ext cx="82296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При небольших размерах карьера в плане приходится применять тупиковые и петлевые съезды, что обусловливает значительные маневровые операции и увеличивает длину транспортирования.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4163"/>
            <a:ext cx="4356100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2824163"/>
            <a:ext cx="441483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5778500"/>
            <a:ext cx="43561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Тупиковый съезд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745038" y="5759450"/>
            <a:ext cx="44275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Петлевой съезд</a:t>
            </a:r>
          </a:p>
        </p:txBody>
      </p:sp>
    </p:spTree>
    <p:extLst>
      <p:ext uri="{BB962C8B-B14F-4D97-AF65-F5344CB8AC3E}">
        <p14:creationId xmlns:p14="http://schemas.microsoft.com/office/powerpoint/2010/main" val="4227916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333375"/>
            <a:ext cx="82296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В глубоких карьерах применяют спиральные съезды, что позволяет уменьшить количество пересечений путей.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1887538"/>
            <a:ext cx="5472113" cy="3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5778500"/>
            <a:ext cx="9144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Спиральный съезд</a:t>
            </a:r>
          </a:p>
        </p:txBody>
      </p:sp>
    </p:spTree>
    <p:extLst>
      <p:ext uri="{BB962C8B-B14F-4D97-AF65-F5344CB8AC3E}">
        <p14:creationId xmlns:p14="http://schemas.microsoft.com/office/powerpoint/2010/main" val="743899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61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Если полезное ископаемое и вскрышные породы транспортируются по одним выездным путям, то такой грузопоток называют сосредоточенным. Разделение потоков начинается на поверхности (например, на станции Карьерная): один поток направляется на отвал, другой – на фабрику.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2238"/>
            <a:ext cx="91440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5780088"/>
            <a:ext cx="914400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Транспортирование полезного ископаемого и вскрыши по одним выездным коммуникациям</a:t>
            </a:r>
          </a:p>
        </p:txBody>
      </p:sp>
    </p:spTree>
    <p:extLst>
      <p:ext uri="{BB962C8B-B14F-4D97-AF65-F5344CB8AC3E}">
        <p14:creationId xmlns:p14="http://schemas.microsoft.com/office/powerpoint/2010/main" val="4079264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1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При транспортировании полезного ископаемого и вскрыши по разным выездным коммуникациям (рассредоточенный грузопоток) достигается независимость работы вскрышных и добычных участков. Например, вскрышные породы через станцию Породная направляются в отвал, а полезное ископаемое через станцию Рудная – на перерабатывающее предприятие (обогатительная фабрика и т.д.) или пути МПС (Министерство путей сообщения).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4940300"/>
            <a:ext cx="9144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3813" y="6370638"/>
            <a:ext cx="91440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000">
                <a:solidFill>
                  <a:srgbClr val="000000"/>
                </a:solidFill>
                <a:latin typeface="Calibri" charset="0"/>
              </a:rPr>
              <a:t>Разделение потоков полезного ископаемого и вскрыши внутри карьера</a:t>
            </a:r>
          </a:p>
        </p:txBody>
      </p:sp>
    </p:spTree>
    <p:extLst>
      <p:ext uri="{BB962C8B-B14F-4D97-AF65-F5344CB8AC3E}">
        <p14:creationId xmlns:p14="http://schemas.microsoft.com/office/powerpoint/2010/main" val="2263844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1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charset="0"/>
              </a:rPr>
              <a:t>На мощных карьерах наряду с рассредоточением основных грузопотоков разделяют иногда также и больший из них (например, вскрышной или добычной) на несколько.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989138"/>
            <a:ext cx="8988425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4437063"/>
            <a:ext cx="897255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-38100" y="3727450"/>
            <a:ext cx="91440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000">
                <a:solidFill>
                  <a:srgbClr val="000000"/>
                </a:solidFill>
                <a:latin typeface="Calibri" charset="0"/>
              </a:rPr>
              <a:t>Разделение вскрышного потока на два на мощных карьерах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6350" y="6338888"/>
            <a:ext cx="91440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000">
                <a:solidFill>
                  <a:srgbClr val="000000"/>
                </a:solidFill>
                <a:latin typeface="Calibri" charset="0"/>
              </a:rPr>
              <a:t>Разделение потока полезного ископаемого на два на мощных карьерах</a:t>
            </a:r>
          </a:p>
        </p:txBody>
      </p:sp>
    </p:spTree>
    <p:extLst>
      <p:ext uri="{BB962C8B-B14F-4D97-AF65-F5344CB8AC3E}">
        <p14:creationId xmlns:p14="http://schemas.microsoft.com/office/powerpoint/2010/main" val="841275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Экран (4:3)</PresentationFormat>
  <Paragraphs>27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2 РЕЛЬСОВЫЙ ТРАНСПОРТ</vt:lpstr>
      <vt:lpstr>2.1.1. Область применения и схемы при железнодорожном транспорте карьера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РЕЛЬСОВЫЙ ТРАНСПОРТ</dc:title>
  <dc:creator>User</dc:creator>
  <cp:lastModifiedBy>User</cp:lastModifiedBy>
  <cp:revision>1</cp:revision>
  <dcterms:created xsi:type="dcterms:W3CDTF">2016-09-28T19:10:56Z</dcterms:created>
  <dcterms:modified xsi:type="dcterms:W3CDTF">2020-08-31T13:36:40Z</dcterms:modified>
</cp:coreProperties>
</file>