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70ABE-8ADE-4CF6-B74A-B394402CA32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9699-B56E-4B8B-9774-D6F1A40D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26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F2016FAB-A7F5-46E5-A801-656885B1C5F4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6195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A3145D42-AE4C-42F5-9F28-AB8E74D63123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6196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E7E59B52-39F3-48FC-A41C-C627227B39F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6197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C115139D-DCCC-404C-BABB-CE40E0A0D15F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6198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9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865B8571-BFA7-49AA-9A0C-0D8AA88089E3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7219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B27527D6-DF00-4F28-8E77-E331D259D3E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7220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EBB8105B-7A87-4912-AE4F-373E1FA70EC6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7221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2475" cy="34210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22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9776" cy="41083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62721" y="162738"/>
            <a:ext cx="898128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1.2.4. Грузооборот и грузопотоки</a:t>
            </a:r>
          </a:p>
          <a:p>
            <a:pPr algn="ctr" eaLnBrk="1">
              <a:lnSpc>
                <a:spcPct val="95000"/>
              </a:lnSpc>
              <a:buClrTx/>
              <a:buFontTx/>
              <a:buNone/>
            </a:pPr>
            <a:endParaRPr lang="en-US" sz="2900" b="1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Грузооборотом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называют количество груза в тоннах или кубических метрах, перемещаемого за сутки или год в пределах горного предприятия.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Количество груза в тоннах или кубических метрах, перемещенного по определенной трассе в единицу времени (смену, час, минуту), называют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грузопотоком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6821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62721" y="816566"/>
            <a:ext cx="9051840" cy="535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Величина неравномерности грузопотока характеризуется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коэффициентом неравномерности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k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н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, который изменяется в широких пределах в зависимости от технических, технологических, организационных и других факторов и выбирается на основании статитстических данных или определяется расчетным путем.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Выбор средств транспорта выполняют по максимальной для данных условий эксплуатации величине грузопотока (производительности), который в таких случаях называют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расчетным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Q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, т/ч, т/мин).</a:t>
            </a:r>
          </a:p>
        </p:txBody>
      </p:sp>
    </p:spTree>
    <p:extLst>
      <p:ext uri="{BB962C8B-B14F-4D97-AF65-F5344CB8AC3E}">
        <p14:creationId xmlns:p14="http://schemas.microsoft.com/office/powerpoint/2010/main" val="1491444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Экран 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2016-09-28T19:03:19Z</dcterms:created>
  <dcterms:modified xsi:type="dcterms:W3CDTF">2020-08-31T13:31:32Z</dcterms:modified>
</cp:coreProperties>
</file>