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3</a:t>
            </a:r>
            <a:r>
              <a:rPr lang="ru-RU" b="1" dirty="0" smtClean="0"/>
              <a:t>.5 АВТОМАТИЗАЦИЯ АВТОМОБИЛЬНОГО ТРАНСПОРТА И ТЕХНИКА БЕЗОПАСНОСТИ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71662"/>
            <a:ext cx="86868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Автоматизация</a:t>
            </a:r>
            <a:r>
              <a:rPr lang="ru-RU" dirty="0" smtClean="0"/>
              <a:t> управления </a:t>
            </a:r>
            <a:r>
              <a:rPr lang="ru-RU" b="1" dirty="0" smtClean="0"/>
              <a:t>автомобилем</a:t>
            </a:r>
            <a:r>
              <a:rPr lang="ru-RU" dirty="0" smtClean="0"/>
              <a:t> в процессе работы технически достаточно сложна и обусловливает значительные затраты, так как самосвал имеет две степени свободы, а требуемая точность движения на трассе ограниченных размеров с большим количеством пересечений чрезвычайно велика.</a:t>
            </a:r>
          </a:p>
        </p:txBody>
      </p:sp>
    </p:spTree>
    <p:extLst>
      <p:ext uri="{BB962C8B-B14F-4D97-AF65-F5344CB8AC3E}">
        <p14:creationId xmlns:p14="http://schemas.microsoft.com/office/powerpoint/2010/main" val="3513018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Автоматическое управление в настоящее время осуществлением решения ряда частных задач: совершенствование автоматической коробки передач, облегчение управления, повышение условий комфортности условий работы водителя и т.д. Некоторые модели автосамосвалов (фирмы «БелАЗ», «</a:t>
            </a:r>
            <a:r>
              <a:rPr lang="ru-RU" dirty="0" err="1" smtClean="0"/>
              <a:t>Комацу</a:t>
            </a:r>
            <a:r>
              <a:rPr lang="ru-RU" dirty="0" smtClean="0"/>
              <a:t>», «</a:t>
            </a:r>
            <a:r>
              <a:rPr lang="ru-RU" dirty="0" err="1" smtClean="0"/>
              <a:t>Катерпиллар</a:t>
            </a:r>
            <a:r>
              <a:rPr lang="ru-RU" dirty="0" smtClean="0"/>
              <a:t>») имеют специальные встроенные бортовые системы: измерения массы перевозимого груза, централизованной смазки, элементов времени рейса, радиосвязи и ряд других, что позволяет анализировать транспортный процесс.</a:t>
            </a:r>
          </a:p>
        </p:txBody>
      </p:sp>
    </p:spTree>
    <p:extLst>
      <p:ext uri="{BB962C8B-B14F-4D97-AF65-F5344CB8AC3E}">
        <p14:creationId xmlns:p14="http://schemas.microsoft.com/office/powerpoint/2010/main" val="3110853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Большое распространение получили и два других направления автоматизации карьерного автомобильного транспорта:</a:t>
            </a:r>
          </a:p>
          <a:p>
            <a:pPr>
              <a:buFontTx/>
              <a:buChar char="-"/>
            </a:pPr>
            <a:r>
              <a:rPr lang="ru-RU" dirty="0" smtClean="0"/>
              <a:t>создание </a:t>
            </a:r>
            <a:r>
              <a:rPr lang="ru-RU" b="1" dirty="0" smtClean="0"/>
              <a:t>систем автоматизированного оперативного управления автотранспортом</a:t>
            </a:r>
            <a:r>
              <a:rPr lang="ru-RU" dirty="0" smtClean="0"/>
              <a:t> в карьере путем перераспределения числа автосамосвалов между экскаваторами при изменении условий работы и регулирования их движения по карьерным дорогам;</a:t>
            </a:r>
          </a:p>
          <a:p>
            <a:pPr>
              <a:buFontTx/>
              <a:buChar char="-"/>
            </a:pPr>
            <a:r>
              <a:rPr lang="ru-RU" b="1" dirty="0" smtClean="0"/>
              <a:t>автоматизация учета и контроля</a:t>
            </a:r>
            <a:r>
              <a:rPr lang="ru-RU" dirty="0" smtClean="0"/>
              <a:t> выполняемой автотранспортом в течении смены (суток) работы.</a:t>
            </a:r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566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Процесс управления осуществляется с применением различных информационных систем на основе непрерывного контроля и анализа обеспеченности экскаваторов автосамосвалами.</a:t>
            </a:r>
            <a:endParaRPr lang="ru-RU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4650" y="1785926"/>
            <a:ext cx="6774936" cy="4750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0" y="645789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Схема диспетчеризации транспортной системы карьеров</a:t>
            </a:r>
          </a:p>
        </p:txBody>
      </p:sp>
    </p:spTree>
    <p:extLst>
      <p:ext uri="{BB962C8B-B14F-4D97-AF65-F5344CB8AC3E}">
        <p14:creationId xmlns:p14="http://schemas.microsoft.com/office/powerpoint/2010/main" val="2337567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Безопасность</a:t>
            </a:r>
            <a:r>
              <a:rPr lang="ru-RU" dirty="0" smtClean="0"/>
              <a:t> движения автосамосвалов обеспечивается организацией работы и выполнением правил дорожного движения.</a:t>
            </a:r>
          </a:p>
          <a:p>
            <a:pPr>
              <a:buNone/>
            </a:pPr>
            <a:r>
              <a:rPr lang="ru-RU" b="1" dirty="0" smtClean="0"/>
              <a:t>Безопасное движение</a:t>
            </a:r>
            <a:r>
              <a:rPr lang="ru-RU" dirty="0" smtClean="0"/>
              <a:t> автосамосвалов обеспечивается рациональным выбором параметров дороги, условиями ее содержания, режимов эксплуатации (скоростей движения, допустимых на данных участках трассы).</a:t>
            </a:r>
          </a:p>
          <a:p>
            <a:pPr>
              <a:buNone/>
            </a:pPr>
            <a:r>
              <a:rPr lang="ru-RU" dirty="0" smtClean="0"/>
              <a:t>При расстоянии видимости менее длины тормозного пути движение запрещается. При </a:t>
            </a:r>
            <a:r>
              <a:rPr lang="ru-RU" dirty="0"/>
              <a:t>резком снижении видимости (метели, бураны и т.д.), когда </a:t>
            </a:r>
            <a:r>
              <a:rPr lang="en-US" i="1" dirty="0"/>
              <a:t>L</a:t>
            </a:r>
            <a:r>
              <a:rPr lang="ru-RU" baseline="-25000" dirty="0"/>
              <a:t>в </a:t>
            </a:r>
            <a:r>
              <a:rPr lang="ru-RU" dirty="0"/>
              <a:t>≤ 20 м, движение также запрещается.</a:t>
            </a:r>
          </a:p>
          <a:p>
            <a:pPr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931454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3.5 АВТОМАТИЗАЦИЯ АВТОМОБИЛЬНОГО ТРАНСПОРТА И ТЕХНИКА БЕЗОПАСНОСТИ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3.5 АВТОМАТИЗАЦИЯ АВТОМОБИЛЬНОГО ТРАНСПОРТА И ТЕХНИКА БЕЗОПАСНОСТИ</dc:title>
  <dc:creator>User</dc:creator>
  <cp:lastModifiedBy>User</cp:lastModifiedBy>
  <cp:revision>1</cp:revision>
  <dcterms:created xsi:type="dcterms:W3CDTF">2016-11-16T13:43:47Z</dcterms:created>
  <dcterms:modified xsi:type="dcterms:W3CDTF">2020-08-31T13:53:43Z</dcterms:modified>
</cp:coreProperties>
</file>