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3.6 ОБОРУДОВАНИЕ САМОХОДНОГО ПОДЗЕМНОГО ТРАНСПОРТА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3.6.1 Общие сведения</a:t>
            </a:r>
          </a:p>
          <a:p>
            <a:pPr marL="0" indent="0">
              <a:buNone/>
            </a:pPr>
            <a:r>
              <a:rPr lang="ru-RU" dirty="0" smtClean="0"/>
              <a:t>Самоходные подземные машины в зависимости от выполняемых операций можно разделить на </a:t>
            </a:r>
            <a:r>
              <a:rPr lang="ru-RU" b="1" dirty="0" smtClean="0"/>
              <a:t>погрузочные, погрузочно-транспортные и транспортные.</a:t>
            </a:r>
          </a:p>
          <a:p>
            <a:pPr marL="0" indent="0">
              <a:buNone/>
            </a:pPr>
            <a:r>
              <a:rPr lang="ru-RU" b="1" dirty="0" smtClean="0"/>
              <a:t>Погрузочная</a:t>
            </a:r>
            <a:r>
              <a:rPr lang="ru-RU" dirty="0" smtClean="0"/>
              <a:t> машина осуществляет зачерпывание (захват) горной массы исполнительным органом, подъем на определенную высоту и перегрузку с транспортные средства.</a:t>
            </a:r>
          </a:p>
          <a:p>
            <a:pPr marL="0" indent="0">
              <a:buNone/>
            </a:pPr>
            <a:r>
              <a:rPr lang="ru-RU" b="1" dirty="0" smtClean="0"/>
              <a:t>Погрузочно-транспортная </a:t>
            </a:r>
            <a:r>
              <a:rPr lang="ru-RU" dirty="0" smtClean="0"/>
              <a:t>машина осуществляет зачерпывание горной массы, ее транспортирование на некоторое расстояние к пункту разгрузки.</a:t>
            </a:r>
          </a:p>
          <a:p>
            <a:pPr marL="0" indent="0">
              <a:buNone/>
            </a:pPr>
            <a:r>
              <a:rPr lang="ru-RU" b="1" dirty="0"/>
              <a:t>Транспортная</a:t>
            </a:r>
            <a:r>
              <a:rPr lang="ru-RU" dirty="0"/>
              <a:t> самоходная машина обеспечивает только перемещение горной массы и ее разгрузку.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19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 самоходным машинам рудничного транспорта относятся: погрузочные машины, подземные экскаваторы и бульдозеры, а также погрузочно-транспортные машины, самоходные вагоны и подземные автосамосвалы, специальные транспортные самоходные машины для перевозки вспомогательных грузов и людей.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37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3" y="332656"/>
            <a:ext cx="9128521" cy="433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4638615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Самоходные машины:</a:t>
            </a:r>
          </a:p>
          <a:p>
            <a:pPr algn="ctr"/>
            <a:r>
              <a:rPr lang="ru-RU" sz="2000" i="1" dirty="0" smtClean="0"/>
              <a:t>а</a:t>
            </a:r>
            <a:r>
              <a:rPr lang="ru-RU" sz="2000" dirty="0" smtClean="0"/>
              <a:t> – погрузочная ковшовая периодического действия; </a:t>
            </a:r>
            <a:r>
              <a:rPr lang="ru-RU" sz="2000" i="1" dirty="0" smtClean="0"/>
              <a:t>б</a:t>
            </a:r>
            <a:r>
              <a:rPr lang="ru-RU" sz="2000" dirty="0" smtClean="0"/>
              <a:t> – погрузочная с нагребающими лапами непрерывного действия; </a:t>
            </a:r>
            <a:r>
              <a:rPr lang="ru-RU" sz="2000" i="1" dirty="0" smtClean="0"/>
              <a:t>в</a:t>
            </a:r>
            <a:r>
              <a:rPr lang="ru-RU" sz="2000" dirty="0" smtClean="0"/>
              <a:t> – погрузочно-транспортная с ковшовым исполнительным органом и грузонесущим кузовом; </a:t>
            </a:r>
            <a:r>
              <a:rPr lang="ru-RU" sz="2000" i="1" dirty="0" smtClean="0"/>
              <a:t>г</a:t>
            </a:r>
            <a:r>
              <a:rPr lang="ru-RU" sz="2000" dirty="0" smtClean="0"/>
              <a:t> – погрузочно-транспортная с совмещенным погрузочно-транспортным ковшом; </a:t>
            </a:r>
            <a:r>
              <a:rPr lang="ru-RU" sz="2000" i="1" dirty="0" smtClean="0"/>
              <a:t>д</a:t>
            </a:r>
            <a:r>
              <a:rPr lang="ru-RU" sz="2000" dirty="0" smtClean="0"/>
              <a:t> – подземный автосамосвал с опрокидным кузовом; </a:t>
            </a:r>
            <a:r>
              <a:rPr lang="ru-RU" sz="2000" i="1" dirty="0" smtClean="0"/>
              <a:t>е</a:t>
            </a:r>
            <a:r>
              <a:rPr lang="ru-RU" sz="2000" dirty="0" smtClean="0"/>
              <a:t> – самоходный вагон с донным конвейером</a:t>
            </a:r>
          </a:p>
        </p:txBody>
      </p:sp>
    </p:spTree>
    <p:extLst>
      <p:ext uri="{BB962C8B-B14F-4D97-AF65-F5344CB8AC3E}">
        <p14:creationId xmlns:p14="http://schemas.microsoft.com/office/powerpoint/2010/main" val="38378747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3.6 ОБОРУДОВАНИЕ САМОХОДНОГО ПОДЗЕМНОГО ТРАНСПОРТА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 ОБОРУДОВАНИЕ САМОХОДНОГО ПОДЗЕМНОГО ТРАНСПОРТА</dc:title>
  <dc:creator>User</dc:creator>
  <cp:lastModifiedBy>User</cp:lastModifiedBy>
  <cp:revision>1</cp:revision>
  <dcterms:created xsi:type="dcterms:W3CDTF">2016-11-16T13:44:50Z</dcterms:created>
  <dcterms:modified xsi:type="dcterms:W3CDTF">2020-08-31T13:54:21Z</dcterms:modified>
</cp:coreProperties>
</file>