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7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67C4-C79E-488D-90D0-5E3453C928E6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CF77-B879-4CFE-8FA1-1326C7D54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571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67C4-C79E-488D-90D0-5E3453C928E6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CF77-B879-4CFE-8FA1-1326C7D54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858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67C4-C79E-488D-90D0-5E3453C928E6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CF77-B879-4CFE-8FA1-1326C7D54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579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67C4-C79E-488D-90D0-5E3453C928E6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CF77-B879-4CFE-8FA1-1326C7D54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27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67C4-C79E-488D-90D0-5E3453C928E6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CF77-B879-4CFE-8FA1-1326C7D54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144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67C4-C79E-488D-90D0-5E3453C928E6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CF77-B879-4CFE-8FA1-1326C7D54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776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67C4-C79E-488D-90D0-5E3453C928E6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CF77-B879-4CFE-8FA1-1326C7D54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063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67C4-C79E-488D-90D0-5E3453C928E6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CF77-B879-4CFE-8FA1-1326C7D54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0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67C4-C79E-488D-90D0-5E3453C928E6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CF77-B879-4CFE-8FA1-1326C7D54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91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67C4-C79E-488D-90D0-5E3453C928E6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CF77-B879-4CFE-8FA1-1326C7D54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387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67C4-C79E-488D-90D0-5E3453C928E6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CF77-B879-4CFE-8FA1-1326C7D54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97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D67C4-C79E-488D-90D0-5E3453C928E6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4CF77-B879-4CFE-8FA1-1326C7D54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296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04" y="167952"/>
            <a:ext cx="11691257" cy="6326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628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788" y="494523"/>
            <a:ext cx="10758196" cy="570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3119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Ульянка</dc:creator>
  <cp:lastModifiedBy>Ульянка</cp:lastModifiedBy>
  <cp:revision>1</cp:revision>
  <dcterms:created xsi:type="dcterms:W3CDTF">2022-04-07T14:44:01Z</dcterms:created>
  <dcterms:modified xsi:type="dcterms:W3CDTF">2022-04-07T14:46:40Z</dcterms:modified>
</cp:coreProperties>
</file>