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3.2 ПОДВИЖНОЙ СОСТАВ КАРЬЕРНОГО АВТОТРАНСПОРТА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3.2.1 Основные параметры автомобилей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Основными параметрами карьерных автомобилей являются: </a:t>
            </a:r>
            <a:r>
              <a:rPr lang="ru-RU" b="1" dirty="0" smtClean="0"/>
              <a:t>грузоподъемность, собственная масса машины, колесная формула, вместимость кузова</a:t>
            </a:r>
            <a:r>
              <a:rPr lang="ru-RU" dirty="0" smtClean="0"/>
              <a:t> и </a:t>
            </a:r>
            <a:r>
              <a:rPr lang="ru-RU" b="1" dirty="0" smtClean="0"/>
              <a:t>габариты.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6659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Грузоподъемность</a:t>
            </a:r>
            <a:r>
              <a:rPr lang="ru-RU" dirty="0" smtClean="0"/>
              <a:t> </a:t>
            </a:r>
            <a:r>
              <a:rPr lang="en-US" i="1" dirty="0" smtClean="0"/>
              <a:t>q</a:t>
            </a:r>
            <a:r>
              <a:rPr lang="ru-RU" dirty="0" smtClean="0"/>
              <a:t> (т) – наибольшая допустимая к перевозке автомобилем масса груза.</a:t>
            </a:r>
          </a:p>
          <a:p>
            <a:pPr>
              <a:buNone/>
            </a:pPr>
            <a:r>
              <a:rPr lang="ru-RU" b="1" dirty="0" smtClean="0"/>
              <a:t>Масса тары</a:t>
            </a:r>
            <a:r>
              <a:rPr lang="ru-RU" dirty="0" smtClean="0"/>
              <a:t> </a:t>
            </a:r>
            <a:r>
              <a:rPr lang="en-US" i="1" dirty="0" smtClean="0"/>
              <a:t>q</a:t>
            </a:r>
            <a:r>
              <a:rPr lang="ru-RU" baseline="-25000" dirty="0" smtClean="0"/>
              <a:t>т</a:t>
            </a:r>
            <a:r>
              <a:rPr lang="ru-RU" dirty="0" smtClean="0"/>
              <a:t> (</a:t>
            </a:r>
            <a:r>
              <a:rPr lang="ru-RU" dirty="0" err="1" smtClean="0"/>
              <a:t>т</a:t>
            </a:r>
            <a:r>
              <a:rPr lang="ru-RU" dirty="0" smtClean="0"/>
              <a:t>) – собственная масса машины.</a:t>
            </a:r>
          </a:p>
          <a:p>
            <a:pPr>
              <a:buNone/>
            </a:pPr>
            <a:r>
              <a:rPr lang="ru-RU" b="1" dirty="0" smtClean="0"/>
              <a:t>Коэффициент тары </a:t>
            </a:r>
            <a:r>
              <a:rPr lang="ru-RU" dirty="0" smtClean="0"/>
              <a:t>(технический) – отношение массы груза к грузоподъемности (</a:t>
            </a:r>
            <a:r>
              <a:rPr lang="ru-RU" i="1" dirty="0" smtClean="0"/>
              <a:t>К</a:t>
            </a:r>
            <a:r>
              <a:rPr lang="ru-RU" baseline="-25000" dirty="0" smtClean="0"/>
              <a:t>т</a:t>
            </a:r>
            <a:r>
              <a:rPr lang="ru-RU" dirty="0" smtClean="0"/>
              <a:t> = </a:t>
            </a:r>
            <a:r>
              <a:rPr lang="en-US" i="1" dirty="0" smtClean="0"/>
              <a:t>q</a:t>
            </a:r>
            <a:r>
              <a:rPr lang="ru-RU" baseline="-25000" dirty="0" smtClean="0"/>
              <a:t>т</a:t>
            </a:r>
            <a:r>
              <a:rPr lang="ru-RU" dirty="0" smtClean="0"/>
              <a:t>/</a:t>
            </a:r>
            <a:r>
              <a:rPr lang="en-US" i="1" dirty="0" smtClean="0"/>
              <a:t>q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b="1" dirty="0" smtClean="0"/>
              <a:t>Мощность двигателя </a:t>
            </a:r>
            <a:r>
              <a:rPr lang="en-US" i="1" dirty="0" smtClean="0"/>
              <a:t>N</a:t>
            </a:r>
            <a:r>
              <a:rPr lang="ru-RU" dirty="0" smtClean="0"/>
              <a:t> (кВт) – показатель тягово-эксплуатационных свойств автомобиля.</a:t>
            </a:r>
          </a:p>
        </p:txBody>
      </p:sp>
    </p:spTree>
    <p:extLst>
      <p:ext uri="{BB962C8B-B14F-4D97-AF65-F5344CB8AC3E}">
        <p14:creationId xmlns:p14="http://schemas.microsoft.com/office/powerpoint/2010/main" val="3480271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Колесная формула</a:t>
            </a:r>
            <a:r>
              <a:rPr lang="ru-RU" dirty="0" smtClean="0"/>
              <a:t> – это цифровое обозначение общего числа колес автомобиля (первая цифра) и числа ведущих колес (вторая цифра).</a:t>
            </a:r>
          </a:p>
          <a:p>
            <a:pPr>
              <a:buNone/>
            </a:pPr>
            <a:r>
              <a:rPr lang="ru-RU" dirty="0" smtClean="0"/>
              <a:t>Колесная формула определяет сцепную массу 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сц</a:t>
            </a:r>
            <a:r>
              <a:rPr lang="ru-RU" dirty="0" smtClean="0"/>
              <a:t> (т) автомобиля, массу, приходящуюся на ведущие колеса.</a:t>
            </a:r>
          </a:p>
          <a:p>
            <a:pPr>
              <a:buNone/>
            </a:pPr>
            <a:r>
              <a:rPr lang="ru-RU" dirty="0" smtClean="0"/>
              <a:t>Величина </a:t>
            </a:r>
            <a:r>
              <a:rPr lang="ru-RU" b="1" dirty="0" smtClean="0"/>
              <a:t>коэффициента сцепной массы</a:t>
            </a:r>
            <a:r>
              <a:rPr lang="ru-RU" dirty="0" smtClean="0"/>
              <a:t> </a:t>
            </a:r>
            <a:r>
              <a:rPr lang="ru-RU" i="1" dirty="0" err="1" smtClean="0"/>
              <a:t>К</a:t>
            </a:r>
            <a:r>
              <a:rPr lang="ru-RU" baseline="-25000" dirty="0" err="1" smtClean="0"/>
              <a:t>сц</a:t>
            </a:r>
            <a:r>
              <a:rPr lang="ru-RU" dirty="0" smtClean="0"/>
              <a:t> = 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сц</a:t>
            </a:r>
            <a:r>
              <a:rPr lang="ru-RU" dirty="0" smtClean="0"/>
              <a:t>/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а</a:t>
            </a:r>
            <a:r>
              <a:rPr lang="ru-RU" dirty="0" smtClean="0"/>
              <a:t> (где 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а</a:t>
            </a:r>
            <a:r>
              <a:rPr lang="ru-RU" dirty="0" smtClean="0"/>
              <a:t> – полная масса автомобиля, т) для автомобилей с колесной формулой - 4×2, 4×4, 6×2, 6×4 и 6×6 составляет  соответственно 0,65; 1,0; 0,4; 0,7 и1,0.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32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Вместимость кузова</a:t>
            </a:r>
            <a:r>
              <a:rPr lang="ru-RU" dirty="0" smtClean="0"/>
              <a:t> автомобиля должна быть подобрана таким образом, чтобы при нормальной загрузке его грузоподъемность была  полностью использована: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V</a:t>
            </a:r>
            <a:r>
              <a:rPr lang="ru-RU" baseline="-25000" dirty="0" err="1" smtClean="0"/>
              <a:t>ф</a:t>
            </a:r>
            <a:r>
              <a:rPr lang="ru-RU" dirty="0" smtClean="0"/>
              <a:t> – фактический объем горной массы в кузове, м</a:t>
            </a:r>
            <a:r>
              <a:rPr lang="ru-RU" baseline="30000" dirty="0" smtClean="0"/>
              <a:t>3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l-GR" dirty="0" smtClean="0"/>
              <a:t>γ</a:t>
            </a:r>
            <a:r>
              <a:rPr lang="ru-RU" baseline="-25000" dirty="0" err="1" smtClean="0"/>
              <a:t>р</a:t>
            </a:r>
            <a:r>
              <a:rPr lang="ru-RU" dirty="0" smtClean="0"/>
              <a:t> – насыпная плотность транспортируемой горной массы, т/м</a:t>
            </a:r>
            <a:r>
              <a:rPr lang="ru-RU" baseline="30000" dirty="0" smtClean="0"/>
              <a:t>3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Фактический объем горной массы в кузове определяется геометрической вместимостью последнего </a:t>
            </a:r>
            <a:r>
              <a:rPr lang="en-US" i="1" dirty="0" smtClean="0"/>
              <a:t>V</a:t>
            </a:r>
            <a:r>
              <a:rPr lang="ru-RU" baseline="-25000" dirty="0" smtClean="0"/>
              <a:t>г</a:t>
            </a:r>
            <a:r>
              <a:rPr lang="ru-RU" dirty="0" smtClean="0"/>
              <a:t> (м</a:t>
            </a:r>
            <a:r>
              <a:rPr lang="ru-RU" baseline="30000" dirty="0" smtClean="0"/>
              <a:t>3</a:t>
            </a:r>
            <a:r>
              <a:rPr lang="ru-RU" dirty="0" smtClean="0"/>
              <a:t>) и коэффициентом наполнения </a:t>
            </a:r>
            <a:r>
              <a:rPr lang="ru-RU" i="1" dirty="0" smtClean="0"/>
              <a:t>К</a:t>
            </a:r>
            <a:r>
              <a:rPr lang="en-US" dirty="0" smtClean="0"/>
              <a:t>’’</a:t>
            </a:r>
            <a:r>
              <a:rPr lang="ru-RU" baseline="-25000" dirty="0" smtClean="0"/>
              <a:t>н</a:t>
            </a:r>
            <a:r>
              <a:rPr lang="ru-RU" dirty="0" smtClean="0"/>
              <a:t>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3325" y="1857364"/>
            <a:ext cx="16573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8572" y="5123513"/>
            <a:ext cx="21907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1652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Габаритами</a:t>
            </a:r>
            <a:r>
              <a:rPr lang="ru-RU" dirty="0" smtClean="0"/>
              <a:t> автомобиля являются: полная длина </a:t>
            </a:r>
            <a:r>
              <a:rPr lang="en-US" i="1" dirty="0" smtClean="0"/>
              <a:t>L</a:t>
            </a:r>
            <a:r>
              <a:rPr lang="ru-RU" baseline="-25000" dirty="0" smtClean="0"/>
              <a:t>а</a:t>
            </a:r>
            <a:r>
              <a:rPr lang="ru-RU" dirty="0" smtClean="0"/>
              <a:t>, ширина </a:t>
            </a:r>
            <a:r>
              <a:rPr lang="ru-RU" i="1" dirty="0" smtClean="0"/>
              <a:t>В</a:t>
            </a:r>
            <a:r>
              <a:rPr lang="ru-RU" dirty="0" smtClean="0"/>
              <a:t>, высота по козырьку кузова </a:t>
            </a:r>
            <a:r>
              <a:rPr lang="ru-RU" i="1" dirty="0" err="1" smtClean="0"/>
              <a:t>Н</a:t>
            </a:r>
            <a:r>
              <a:rPr lang="ru-RU" baseline="-25000" dirty="0" err="1" smtClean="0"/>
              <a:t>п</a:t>
            </a:r>
            <a:r>
              <a:rPr lang="ru-RU" dirty="0" smtClean="0"/>
              <a:t> и база автомобиля </a:t>
            </a:r>
            <a:r>
              <a:rPr lang="en-US" i="1" dirty="0" smtClean="0"/>
              <a:t>L</a:t>
            </a:r>
            <a:r>
              <a:rPr lang="ru-RU" baseline="-25000" dirty="0" smtClean="0"/>
              <a:t>в</a:t>
            </a:r>
            <a:r>
              <a:rPr lang="ru-RU" dirty="0" smtClean="0"/>
              <a:t>.</a:t>
            </a: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64"/>
            <a:ext cx="9143999" cy="454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609600" y="6286520"/>
            <a:ext cx="8229600" cy="992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Габариты автомобиля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25883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3.2 ПОДВИЖНОЙ СОСТАВ КАРЬЕРНОГО АВТОТРАНСПОРТА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3.2 ПОДВИЖНОЙ СОСТАВ КАРЬЕРНОГО АВТОТРАНСПОРТА</dc:title>
  <dc:creator>User</dc:creator>
  <cp:lastModifiedBy>User</cp:lastModifiedBy>
  <cp:revision>1</cp:revision>
  <dcterms:created xsi:type="dcterms:W3CDTF">2016-09-28T19:20:18Z</dcterms:created>
  <dcterms:modified xsi:type="dcterms:W3CDTF">2020-08-31T13:50:38Z</dcterms:modified>
</cp:coreProperties>
</file>