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</a:t>
            </a:r>
            <a:r>
              <a:rPr lang="ru-RU" b="1" dirty="0" smtClean="0"/>
              <a:t>.8.3 Погрузочно-транспортные машины с погрузочным ковшом и грузонесущим кузовом</a:t>
            </a:r>
            <a:endParaRPr lang="ru-RU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210241" y="1714488"/>
            <a:ext cx="8719477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0203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В машине ПТ-4 ковш </a:t>
            </a:r>
            <a:r>
              <a:rPr lang="ru-RU" i="1" dirty="0" smtClean="0"/>
              <a:t>1</a:t>
            </a:r>
            <a:r>
              <a:rPr lang="ru-RU" dirty="0" smtClean="0"/>
              <a:t>, закрепленный на шарнирной рукояти </a:t>
            </a:r>
            <a:r>
              <a:rPr lang="ru-RU" i="1" dirty="0" smtClean="0"/>
              <a:t>5</a:t>
            </a:r>
            <a:r>
              <a:rPr lang="ru-RU" dirty="0" smtClean="0"/>
              <a:t>, поднимается пластинчатой цепью </a:t>
            </a:r>
            <a:r>
              <a:rPr lang="ru-RU" i="1" dirty="0" smtClean="0"/>
              <a:t>6</a:t>
            </a:r>
            <a:r>
              <a:rPr lang="ru-RU" dirty="0" smtClean="0"/>
              <a:t> с помощью лебедки с планетарным редуктором и пневматическим двигателем. Кузов машины </a:t>
            </a:r>
            <a:r>
              <a:rPr lang="ru-RU" i="1" dirty="0" smtClean="0"/>
              <a:t>3</a:t>
            </a:r>
            <a:r>
              <a:rPr lang="ru-RU" dirty="0" smtClean="0"/>
              <a:t> после заполнения горной массой разгружается опрокидыванием назад с помощью пневмоцилиндра, при этом одновременно откидывается задний борт кузова </a:t>
            </a:r>
            <a:r>
              <a:rPr lang="ru-RU" i="1" dirty="0" smtClean="0"/>
              <a:t>8</a:t>
            </a:r>
            <a:r>
              <a:rPr lang="ru-RU" dirty="0" smtClean="0"/>
              <a:t>. Для амортизации ударов рукояти </a:t>
            </a:r>
            <a:r>
              <a:rPr lang="ru-RU" i="1" dirty="0" smtClean="0"/>
              <a:t>5</a:t>
            </a:r>
            <a:r>
              <a:rPr lang="ru-RU" dirty="0" smtClean="0"/>
              <a:t> при разгрузке ковша в кузов в передней части машины установлены отбойные рессоры </a:t>
            </a:r>
            <a:r>
              <a:rPr lang="ru-RU" i="1" dirty="0" smtClean="0"/>
              <a:t>7</a:t>
            </a:r>
            <a:r>
              <a:rPr lang="ru-RU" dirty="0" smtClean="0"/>
              <a:t>. Сбоку машины расположены рукояти пульта управления </a:t>
            </a:r>
            <a:r>
              <a:rPr lang="ru-RU" i="1" dirty="0" smtClean="0"/>
              <a:t>7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В машине этого типа все колеса </a:t>
            </a:r>
            <a:r>
              <a:rPr lang="ru-RU" i="1" smtClean="0"/>
              <a:t>2</a:t>
            </a:r>
            <a:r>
              <a:rPr lang="ru-RU" smtClean="0"/>
              <a:t> – ведущие.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50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0" y="-53981"/>
            <a:ext cx="9106774" cy="5768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5699485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Погрузочно-транспортная машина ПТ-4:</a:t>
            </a:r>
            <a:endParaRPr lang="ru-RU" sz="2000" b="1" i="1" dirty="0" smtClean="0"/>
          </a:p>
          <a:p>
            <a:pPr algn="ctr"/>
            <a:r>
              <a:rPr lang="ru-RU" sz="2000" i="1" dirty="0" smtClean="0"/>
              <a:t>1 </a:t>
            </a:r>
            <a:r>
              <a:rPr lang="ru-RU" sz="2000" dirty="0" smtClean="0"/>
              <a:t>– погрузочный орган (ковш); </a:t>
            </a:r>
            <a:r>
              <a:rPr lang="ru-RU" sz="2000" i="1" dirty="0" smtClean="0"/>
              <a:t>2</a:t>
            </a:r>
            <a:r>
              <a:rPr lang="ru-RU" sz="2000" dirty="0" smtClean="0"/>
              <a:t> – ходовая часть; </a:t>
            </a:r>
            <a:r>
              <a:rPr lang="ru-RU" sz="2000" i="1" dirty="0" smtClean="0"/>
              <a:t>3</a:t>
            </a:r>
            <a:r>
              <a:rPr lang="ru-RU" sz="2000" dirty="0" smtClean="0"/>
              <a:t> – кузов; </a:t>
            </a:r>
            <a:r>
              <a:rPr lang="ru-RU" sz="2000" i="1" dirty="0" smtClean="0"/>
              <a:t>4</a:t>
            </a:r>
            <a:r>
              <a:rPr lang="ru-RU" sz="2000" dirty="0" smtClean="0"/>
              <a:t> – пульт управления;</a:t>
            </a:r>
          </a:p>
          <a:p>
            <a:pPr algn="ctr"/>
            <a:r>
              <a:rPr lang="ru-RU" sz="2000" i="1" dirty="0" smtClean="0"/>
              <a:t>5</a:t>
            </a:r>
            <a:r>
              <a:rPr lang="ru-RU" sz="2000" dirty="0" smtClean="0"/>
              <a:t> – шарнирная рукоять; </a:t>
            </a:r>
            <a:r>
              <a:rPr lang="ru-RU" sz="2000" i="1" dirty="0" smtClean="0"/>
              <a:t>6</a:t>
            </a:r>
            <a:r>
              <a:rPr lang="ru-RU" sz="2000" dirty="0" smtClean="0"/>
              <a:t> тяговая цепь; </a:t>
            </a:r>
            <a:r>
              <a:rPr lang="ru-RU" sz="2000" i="1" dirty="0" smtClean="0"/>
              <a:t>7</a:t>
            </a:r>
            <a:r>
              <a:rPr lang="ru-RU" sz="2000" dirty="0" smtClean="0"/>
              <a:t> – отбойник; </a:t>
            </a:r>
            <a:r>
              <a:rPr lang="ru-RU" sz="2000" i="1" dirty="0" smtClean="0"/>
              <a:t>8</a:t>
            </a:r>
            <a:r>
              <a:rPr lang="ru-RU" sz="2000" dirty="0" smtClean="0"/>
              <a:t> – откидной борт кузова</a:t>
            </a:r>
          </a:p>
        </p:txBody>
      </p:sp>
    </p:spTree>
    <p:extLst>
      <p:ext uri="{BB962C8B-B14F-4D97-AF65-F5344CB8AC3E}">
        <p14:creationId xmlns:p14="http://schemas.microsoft.com/office/powerpoint/2010/main" val="97283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3.8.3 Погрузочно-транспортные машины с погрузочным ковшом и грузонесущим кузовом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3.8.3 Погрузочно-транспортные машины с погрузочным ковшом и грузонесущим кузовом</dc:title>
  <dc:creator>User</dc:creator>
  <cp:lastModifiedBy>User</cp:lastModifiedBy>
  <cp:revision>1</cp:revision>
  <dcterms:created xsi:type="dcterms:W3CDTF">2016-11-16T13:47:41Z</dcterms:created>
  <dcterms:modified xsi:type="dcterms:W3CDTF">2020-08-31T13:57:28Z</dcterms:modified>
</cp:coreProperties>
</file>