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3.8 ТИПЫ И ПАРАМЕТРЫ САМОХОДНЫХ МАШИН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3.8.1 Параметры самоходных погрузочно-транспортных машин типа ПД с дизельным приводом</a:t>
            </a:r>
          </a:p>
          <a:p>
            <a:pPr>
              <a:buNone/>
            </a:pPr>
            <a:r>
              <a:rPr lang="ru-RU" dirty="0" smtClean="0"/>
              <a:t>В настоящее время серийно выпускаются машины ПД-5А (ОАО «</a:t>
            </a:r>
            <a:r>
              <a:rPr lang="ru-RU" dirty="0" err="1" smtClean="0"/>
              <a:t>Рудгормаш</a:t>
            </a:r>
            <a:r>
              <a:rPr lang="ru-RU" dirty="0" smtClean="0"/>
              <a:t>», г. Воронеж) и ПД-8Б, ПД-3 и ПД-12 (ПО «</a:t>
            </a:r>
            <a:r>
              <a:rPr lang="ru-RU" dirty="0" err="1" smtClean="0"/>
              <a:t>Донецкгормаш</a:t>
            </a:r>
            <a:r>
              <a:rPr lang="ru-RU" dirty="0" smtClean="0"/>
              <a:t>». Машины имеют высокую маневренность, большое тяговое усилие, способны преодолевать уклоны с подъемом до 18°, захватывать и транспортировать скальную абразивную горную массу с коэффициентом крепости </a:t>
            </a:r>
            <a:r>
              <a:rPr lang="en-US" i="1" dirty="0" smtClean="0"/>
              <a:t>f </a:t>
            </a:r>
            <a:r>
              <a:rPr lang="en-US" dirty="0" smtClean="0"/>
              <a:t>≤ 18 </a:t>
            </a:r>
            <a:r>
              <a:rPr lang="ru-RU" dirty="0" smtClean="0"/>
              <a:t>и крупностью отдельных кусков 600-800 мм.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67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Погрузочно-транспортные машины с грузонесущим ковшом типа ПД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1958180"/>
            <a:ext cx="9182044" cy="461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885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Зарубежные погрузочно-транспортные машины с дизельным двигателем мощностью от 28 до 300 кВт оборудованы грузонесущими ковшами вместимостью от 0,76 до 12 м</a:t>
            </a:r>
            <a:r>
              <a:rPr lang="ru-RU" baseline="30000" dirty="0" smtClean="0"/>
              <a:t>3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Наиболее крупные фирмы «Атлас </a:t>
            </a:r>
            <a:r>
              <a:rPr lang="ru-RU" dirty="0" err="1" smtClean="0"/>
              <a:t>Копко</a:t>
            </a:r>
            <a:r>
              <a:rPr lang="ru-RU" dirty="0" smtClean="0"/>
              <a:t>» и «</a:t>
            </a:r>
            <a:r>
              <a:rPr lang="ru-RU" dirty="0" err="1" smtClean="0"/>
              <a:t>Сандвик</a:t>
            </a:r>
            <a:r>
              <a:rPr lang="ru-RU" dirty="0" smtClean="0"/>
              <a:t>» выпускают соответственно 14 и 6 типоразмеров погрузочно-транспортных машин. Самая малогабаритная машина фирмы «</a:t>
            </a:r>
            <a:r>
              <a:rPr lang="ru-RU" dirty="0" err="1" smtClean="0"/>
              <a:t>Сандвик</a:t>
            </a:r>
            <a:r>
              <a:rPr lang="ru-RU" dirty="0" smtClean="0"/>
              <a:t>» имеет ковш вместимостью 0,76 м</a:t>
            </a:r>
            <a:r>
              <a:rPr lang="ru-RU" baseline="30000" dirty="0" smtClean="0"/>
              <a:t>3</a:t>
            </a:r>
            <a:r>
              <a:rPr lang="ru-RU" dirty="0" smtClean="0"/>
              <a:t> и может работать в выработках с сечением 1,8×1,8 м, а самая большая снабжена ковшом вместимостью от 10,7 до 12,2 м</a:t>
            </a:r>
            <a:r>
              <a:rPr lang="ru-RU" baseline="30000" dirty="0" smtClean="0"/>
              <a:t>3</a:t>
            </a:r>
            <a:r>
              <a:rPr lang="ru-RU" dirty="0" smtClean="0"/>
              <a:t> с грузоподъемностью 18 т и двигателем мощностью около 300 кВт.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9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Техническая характеристика зарубежных погрузочно-транспортных машин с дизельным приводом</a:t>
            </a:r>
            <a:endParaRPr lang="ru-RU" sz="36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1634682"/>
            <a:ext cx="9144000" cy="5151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023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3.8 ТИПЫ И ПАРАМЕТРЫ САМОХОДНЫХ МАШИН</vt:lpstr>
      <vt:lpstr>Погрузочно-транспортные машины с грузонесущим ковшом типа ПД</vt:lpstr>
      <vt:lpstr>Презентация PowerPoint</vt:lpstr>
      <vt:lpstr>Техническая характеристика зарубежных погрузочно-транспортных машин с дизельным приводом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 ТИПЫ И ПАРАМЕТРЫ САМОХОДНЫХ МАШИН</dc:title>
  <dc:creator>User</dc:creator>
  <cp:lastModifiedBy>User</cp:lastModifiedBy>
  <cp:revision>1</cp:revision>
  <dcterms:created xsi:type="dcterms:W3CDTF">2016-11-16T13:46:43Z</dcterms:created>
  <dcterms:modified xsi:type="dcterms:W3CDTF">2020-08-31T13:55:58Z</dcterms:modified>
</cp:coreProperties>
</file>