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2" d="100"/>
          <a:sy n="82" d="100"/>
        </p:scale>
        <p:origin x="73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A156A-0DC2-4B3E-9CE1-97BEB2C471EA}" type="datetimeFigureOut">
              <a:rPr lang="ru-RU" smtClean="0"/>
              <a:t>04.04.2022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61254D-0582-4133-B8D0-DDD8406EB4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67965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A156A-0DC2-4B3E-9CE1-97BEB2C471EA}" type="datetimeFigureOut">
              <a:rPr lang="ru-RU" smtClean="0"/>
              <a:t>04.04.2022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61254D-0582-4133-B8D0-DDD8406EB4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72172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A156A-0DC2-4B3E-9CE1-97BEB2C471EA}" type="datetimeFigureOut">
              <a:rPr lang="ru-RU" smtClean="0"/>
              <a:t>04.04.2022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61254D-0582-4133-B8D0-DDD8406EB4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69800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A156A-0DC2-4B3E-9CE1-97BEB2C471EA}" type="datetimeFigureOut">
              <a:rPr lang="ru-RU" smtClean="0"/>
              <a:t>04.04.2022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61254D-0582-4133-B8D0-DDD8406EB4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60205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A156A-0DC2-4B3E-9CE1-97BEB2C471EA}" type="datetimeFigureOut">
              <a:rPr lang="ru-RU" smtClean="0"/>
              <a:t>04.04.2022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61254D-0582-4133-B8D0-DDD8406EB4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50079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A156A-0DC2-4B3E-9CE1-97BEB2C471EA}" type="datetimeFigureOut">
              <a:rPr lang="ru-RU" smtClean="0"/>
              <a:t>04.04.2022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61254D-0582-4133-B8D0-DDD8406EB4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13480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A156A-0DC2-4B3E-9CE1-97BEB2C471EA}" type="datetimeFigureOut">
              <a:rPr lang="ru-RU" smtClean="0"/>
              <a:t>04.04.2022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61254D-0582-4133-B8D0-DDD8406EB4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9451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A156A-0DC2-4B3E-9CE1-97BEB2C471EA}" type="datetimeFigureOut">
              <a:rPr lang="ru-RU" smtClean="0"/>
              <a:t>04.04.2022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61254D-0582-4133-B8D0-DDD8406EB4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06980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A156A-0DC2-4B3E-9CE1-97BEB2C471EA}" type="datetimeFigureOut">
              <a:rPr lang="ru-RU" smtClean="0"/>
              <a:t>04.04.2022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61254D-0582-4133-B8D0-DDD8406EB4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27209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A156A-0DC2-4B3E-9CE1-97BEB2C471EA}" type="datetimeFigureOut">
              <a:rPr lang="ru-RU" smtClean="0"/>
              <a:t>04.04.2022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61254D-0582-4133-B8D0-DDD8406EB4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45758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A156A-0DC2-4B3E-9CE1-97BEB2C471EA}" type="datetimeFigureOut">
              <a:rPr lang="ru-RU" smtClean="0"/>
              <a:t>04.04.2022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61254D-0582-4133-B8D0-DDD8406EB4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63873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0A156A-0DC2-4B3E-9CE1-97BEB2C471EA}" type="datetimeFigureOut">
              <a:rPr lang="ru-RU" smtClean="0"/>
              <a:t>04.04.2022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61254D-0582-4133-B8D0-DDD8406EB4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92426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5447" y="438539"/>
            <a:ext cx="11154720" cy="6204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21391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3771" y="233265"/>
            <a:ext cx="10851502" cy="6158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97823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7460" y="457201"/>
            <a:ext cx="11274426" cy="5859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27539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8457" y="429208"/>
            <a:ext cx="10515600" cy="60089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036218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0</Words>
  <Application>Microsoft Office PowerPoint</Application>
  <PresentationFormat>Широкоэкранный</PresentationFormat>
  <Paragraphs>0</Paragraphs>
  <Slides>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Ульянка</dc:creator>
  <cp:lastModifiedBy>Ульянка</cp:lastModifiedBy>
  <cp:revision>1</cp:revision>
  <dcterms:created xsi:type="dcterms:W3CDTF">2022-04-04T18:54:23Z</dcterms:created>
  <dcterms:modified xsi:type="dcterms:W3CDTF">2022-04-04T19:00:34Z</dcterms:modified>
</cp:coreProperties>
</file>