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8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2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00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4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9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2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7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156A-0DC2-4B3E-9CE1-97BEB2C471EA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1254D-0582-4133-B8D0-DDD8406EB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24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47" y="438539"/>
            <a:ext cx="1115472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3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233265"/>
            <a:ext cx="10851502" cy="615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8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0" y="457201"/>
            <a:ext cx="11274426" cy="58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" y="429208"/>
            <a:ext cx="10515600" cy="60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2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Ульянка</dc:creator>
  <cp:lastModifiedBy>Ульянка</cp:lastModifiedBy>
  <cp:revision>1</cp:revision>
  <dcterms:created xsi:type="dcterms:W3CDTF">2022-04-04T18:54:23Z</dcterms:created>
  <dcterms:modified xsi:type="dcterms:W3CDTF">2022-04-04T19:00:34Z</dcterms:modified>
</cp:coreProperties>
</file>