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3.2.2 Типы карьерных автосамосвалов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Автосамосвалом</a:t>
            </a:r>
            <a:r>
              <a:rPr lang="ru-RU" dirty="0" smtClean="0"/>
              <a:t> называют автомобиль, у которого двигатель, шасси и кузов (грузовая платформа), разгружаются опрокидыванием назад (или набок), расположены на одной жесткой раме.</a:t>
            </a:r>
          </a:p>
          <a:p>
            <a:pPr>
              <a:buNone/>
            </a:pPr>
            <a:r>
              <a:rPr lang="ru-RU" b="1" dirty="0" smtClean="0"/>
              <a:t>Автопоезд</a:t>
            </a:r>
            <a:r>
              <a:rPr lang="ru-RU" dirty="0" smtClean="0"/>
              <a:t> представляет  собой тягач с одним или несколькими полуприцепами или прицепами, разгружающимися через дно, опрокидыванием назад или набок.</a:t>
            </a:r>
          </a:p>
          <a:p>
            <a:pPr>
              <a:buNone/>
            </a:pPr>
            <a:r>
              <a:rPr lang="ru-RU" dirty="0" smtClean="0"/>
              <a:t>В соответствии с отечественным и зарубежным опытом автосамосвалы с </a:t>
            </a:r>
            <a:r>
              <a:rPr lang="ru-RU" b="1" dirty="0" smtClean="0"/>
              <a:t>механической трансмиссией (МТ)</a:t>
            </a:r>
            <a:r>
              <a:rPr lang="ru-RU" dirty="0" smtClean="0"/>
              <a:t> выпускаются, как правило, грузоподъемностью менее 20 т.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34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фирмы «БелАЗ» с гидромеханической передачей семейства БелАЗ-7540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4" y="1967705"/>
            <a:ext cx="9132926" cy="456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47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фирмы «БелАЗ» с гидромеханической трансмиссией семейства БелАЗ-7547 грузоподъемностью 45 т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21" y="2338402"/>
            <a:ext cx="9123411" cy="38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62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семейства «БелАЗ» с гидромеханической трансмиссией серии 7555 грузоподъемностью 55-65 т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293992"/>
            <a:ext cx="9105069" cy="12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" y="3579876"/>
            <a:ext cx="9072366" cy="320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87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40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Автосамосвалы фирмы «БелАЗ» с электромеханической трансмиссией серии БелАЗ-7549 грузоподъемностью 80 т и серии БелАЗ-7514 грузоподъемностью 120 т</a:t>
            </a:r>
            <a:endParaRPr lang="ru-RU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575" y="2705124"/>
            <a:ext cx="75628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69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серии БелАЗ-7513 грузоподъемностью 130-136 т различных модификаций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9961" y="1760557"/>
            <a:ext cx="7689691" cy="50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169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фирмы «БелАЗ» с электромеханической трансмиссией серии БелАЗ-7521 и БелАЗ-7530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800" y="2285992"/>
            <a:ext cx="827960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734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Для условий бездорожья на грунтах с низкой несущей способностью фирмой «БелАЗ» создан шарнирно сочлененный самосвал БелАЗ-7528 грузоподъемностью 36 т, вместимостью (геометрической) кузова 16 м</a:t>
            </a:r>
            <a:r>
              <a:rPr lang="ru-RU" baseline="30000" dirty="0" smtClean="0"/>
              <a:t>3</a:t>
            </a:r>
            <a:r>
              <a:rPr lang="ru-RU" dirty="0" smtClean="0"/>
              <a:t>, с шапкой 22 м</a:t>
            </a:r>
            <a:r>
              <a:rPr lang="ru-RU" baseline="30000" dirty="0" smtClean="0"/>
              <a:t>3</a:t>
            </a:r>
            <a:r>
              <a:rPr lang="ru-RU" dirty="0" smtClean="0"/>
              <a:t>. Собственная масса самосвала 33 т, мощность дизеля – 312-440 кВт.</a:t>
            </a:r>
          </a:p>
          <a:p>
            <a:pPr>
              <a:buNone/>
            </a:pPr>
            <a:r>
              <a:rPr lang="ru-RU" dirty="0" smtClean="0"/>
              <a:t>На базе выпускаемого ранее автосамосвала БелАЗ-75191 (</a:t>
            </a:r>
            <a:r>
              <a:rPr lang="en-US" i="1" dirty="0" smtClean="0"/>
              <a:t>q</a:t>
            </a:r>
            <a:r>
              <a:rPr lang="ru-RU" dirty="0" smtClean="0"/>
              <a:t> = 110 т) были созданы образцы дизель-троллейвозов БелАЗ-75195, на которых дополнительно установлены два токоприемника ТТ-1 пантографного и штангового типов.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94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Разработаны компоновочные и технические решения самосвала БелАЗ-7560 грузоподъемностью 560 т.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7"/>
            <a:ext cx="9144000" cy="398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5794411"/>
            <a:ext cx="8229600" cy="120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Автосамосвал БелАЗ-7560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(в скобках указана длина в футах </a:t>
            </a:r>
            <a:r>
              <a:rPr lang="ru-RU" sz="3200" smtClean="0"/>
              <a:t>и дюймах)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7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семействе автосамосвалов грузоподъемностью 45 т выпускается несколько модификаций машин с дизельными двигателями разных фирм и платформами разной вместимости. Предусмотрена поставка автосамосвалов с платформами увеличенной вместимости:</a:t>
            </a:r>
          </a:p>
          <a:p>
            <a:pPr marL="514350" indent="-514350">
              <a:buAutoNum type="arabicParenR"/>
            </a:pPr>
            <a:r>
              <a:rPr lang="ru-RU" dirty="0" smtClean="0"/>
              <a:t>платформа с задним бортом с геометрической вместимостью кузова 29,5 м</a:t>
            </a:r>
            <a:r>
              <a:rPr lang="ru-RU" baseline="30000" dirty="0" smtClean="0"/>
              <a:t>3</a:t>
            </a:r>
            <a:r>
              <a:rPr lang="ru-RU" dirty="0" smtClean="0"/>
              <a:t> (с шапкой – 33,9 м</a:t>
            </a:r>
            <a:r>
              <a:rPr lang="ru-RU" baseline="30000" dirty="0" smtClean="0"/>
              <a:t>3</a:t>
            </a:r>
            <a:r>
              <a:rPr lang="ru-RU" dirty="0" smtClean="0"/>
              <a:t>);</a:t>
            </a:r>
          </a:p>
          <a:p>
            <a:pPr marL="514350" indent="-514350">
              <a:buAutoNum type="arabicParenR"/>
            </a:pPr>
            <a:r>
              <a:rPr lang="ru-RU" dirty="0" smtClean="0"/>
              <a:t>платформа для перевозки легких сыпучих грузов, в том числе каменного угля, с геометрической вместимостью кузова 35,9 м</a:t>
            </a:r>
            <a:r>
              <a:rPr lang="ru-RU" baseline="30000" dirty="0" smtClean="0"/>
              <a:t>3</a:t>
            </a:r>
            <a:r>
              <a:rPr lang="ru-RU" dirty="0" smtClean="0"/>
              <a:t> (с шапкой – 43,3 м</a:t>
            </a:r>
            <a:r>
              <a:rPr lang="ru-RU" baseline="30000" dirty="0" smtClean="0"/>
              <a:t>3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69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До последнего времени Белорусский автозавод выпускает автосамосвалы с электромеханической трансмиссией грузоподъемностью 80 и 120 т.</a:t>
            </a:r>
          </a:p>
          <a:p>
            <a:pPr>
              <a:buNone/>
            </a:pPr>
            <a:r>
              <a:rPr lang="ru-RU" dirty="0" smtClean="0"/>
              <a:t>Автосамосвалы грузоподъемностью 120 т предполагается заменять более производительными машинами БелАЗ-7513.</a:t>
            </a:r>
          </a:p>
          <a:p>
            <a:pPr>
              <a:buNone/>
            </a:pPr>
            <a:r>
              <a:rPr lang="ru-RU" dirty="0" smtClean="0"/>
              <a:t>Выпускаются также автосамосвалы грузоподъемностью 180-190 и 200 т, но на смену им появились автосамосвалы более высокого технического уровня – БелАЗ 75306 грузоподъемностью 220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4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Так, на карьерах малой и средней мощности,  в основном при разработке строительных горных пород, получили распространение автосамосвалы с механической передачей Минского автозавода МАЗ-5549 грузоподъемностью 8 т и геометрической вместимостью кузова 5,1 м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.</a:t>
            </a:r>
          </a:p>
          <a:p>
            <a:pPr lvl="0">
              <a:buNone/>
            </a:pPr>
            <a:r>
              <a:rPr lang="ru-RU" dirty="0" smtClean="0"/>
              <a:t>Этим же заводом выпущены автосамосвал грузоподъемностью 16 т геометрической вместимостью кузова 10,5 м</a:t>
            </a:r>
            <a:r>
              <a:rPr lang="ru-RU" baseline="30000" dirty="0" smtClean="0"/>
              <a:t>3</a:t>
            </a:r>
            <a:r>
              <a:rPr lang="ru-RU" dirty="0" smtClean="0"/>
              <a:t> и мощностью двигателя (ЯМЗ-238Д) 242,9 кВт (МАЗ-5516) и его модификация (МАЗ-55165) грузоподъемностью 15 т.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Применяются на карьерах автосамосвалы Кременчугского автозавода – КрАЗ-6510 грузоподъемностью 13,5 т, а также его модификация – КрАЗ-65055 грузоподъемностью 16 т.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3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Komatsu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344" y="1347776"/>
            <a:ext cx="9176344" cy="428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11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Caterpillar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104" y="1142984"/>
            <a:ext cx="917410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1813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Terex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213" y="1142984"/>
            <a:ext cx="919321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152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Автосамосвалы концерна </a:t>
            </a:r>
            <a:r>
              <a:rPr lang="en-US" b="1" dirty="0" smtClean="0"/>
              <a:t>Terex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86613"/>
            <a:ext cx="9143999" cy="56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14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Автосамосвалы </a:t>
            </a:r>
            <a:r>
              <a:rPr lang="en-US" dirty="0" smtClean="0"/>
              <a:t>Komatsu</a:t>
            </a:r>
            <a:r>
              <a:rPr lang="ru-RU" dirty="0" smtClean="0"/>
              <a:t> используют оба типа трансмиссий (например, </a:t>
            </a:r>
            <a:r>
              <a:rPr lang="en-US" dirty="0" smtClean="0"/>
              <a:t>HD1200</a:t>
            </a:r>
            <a:r>
              <a:rPr lang="ru-RU" dirty="0" smtClean="0"/>
              <a:t> – электромеханическую, а </a:t>
            </a:r>
            <a:r>
              <a:rPr lang="en-US" dirty="0" smtClean="0"/>
              <a:t>HD1600</a:t>
            </a:r>
            <a:r>
              <a:rPr lang="ru-RU" dirty="0" smtClean="0"/>
              <a:t> – гидромеханическую передачи) с колесной формулой 4×2.</a:t>
            </a:r>
          </a:p>
          <a:p>
            <a:pPr>
              <a:buNone/>
            </a:pPr>
            <a:r>
              <a:rPr lang="ru-RU" dirty="0" smtClean="0"/>
              <a:t>Автосамосвалы </a:t>
            </a:r>
            <a:r>
              <a:rPr lang="en-US" dirty="0" smtClean="0"/>
              <a:t>Caterpillar</a:t>
            </a:r>
            <a:r>
              <a:rPr lang="ru-RU" dirty="0" smtClean="0"/>
              <a:t> имеют механическую передачу и колесную формулу 4×2.</a:t>
            </a:r>
          </a:p>
          <a:p>
            <a:pPr>
              <a:buNone/>
            </a:pPr>
            <a:r>
              <a:rPr lang="ru-RU" dirty="0" smtClean="0"/>
              <a:t>Автосамосвалы фирмы </a:t>
            </a:r>
            <a:r>
              <a:rPr lang="en-US" dirty="0" smtClean="0"/>
              <a:t>Terex</a:t>
            </a:r>
            <a:r>
              <a:rPr lang="ru-RU" dirty="0" smtClean="0"/>
              <a:t> выпускаются грузоподъемностью от </a:t>
            </a:r>
            <a:r>
              <a:rPr lang="ru-RU" smtClean="0"/>
              <a:t>32 до 363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0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Техническая характеристика автосамосвалов КрАЗ-65055 и КрАЗ-6510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925" y="1689119"/>
            <a:ext cx="7563289" cy="51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372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Гидромеханическая трансмиссия (ГМТ)</a:t>
            </a:r>
            <a:r>
              <a:rPr lang="ru-RU" dirty="0" smtClean="0"/>
              <a:t> применяется у автосамосвалов грузоподъемностью 20-60 т.</a:t>
            </a:r>
          </a:p>
          <a:p>
            <a:pPr>
              <a:buNone/>
            </a:pPr>
            <a:r>
              <a:rPr lang="ru-RU" b="1" dirty="0" smtClean="0"/>
              <a:t>Электромеханическая трансмиссия (ЭМТ)</a:t>
            </a:r>
            <a:r>
              <a:rPr lang="ru-RU" dirty="0" smtClean="0"/>
              <a:t> целесообразна при значительных грузоподъемностях – 100 т и выше.</a:t>
            </a:r>
          </a:p>
          <a:p>
            <a:pPr>
              <a:buNone/>
            </a:pPr>
            <a:r>
              <a:rPr lang="ru-RU" dirty="0" smtClean="0"/>
              <a:t>На карьерах в РФ широко применяются самосвалы с </a:t>
            </a:r>
            <a:r>
              <a:rPr lang="ru-RU" b="1" dirty="0" smtClean="0"/>
              <a:t>гидромеханической и электромеханической трансмиссиями</a:t>
            </a:r>
            <a:r>
              <a:rPr lang="ru-RU" dirty="0" smtClean="0"/>
              <a:t> фирмы «БелАЗ», а для тяжелых дорожных условий – фирмы «</a:t>
            </a:r>
            <a:r>
              <a:rPr lang="ru-RU" dirty="0" err="1" smtClean="0"/>
              <a:t>МоАЗ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417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Грузоподъемность автосамосвалов, выпускаемых ведущими мировыми фирмами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36615"/>
            <a:ext cx="9144000" cy="41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95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572272"/>
            <a:ext cx="9144000" cy="28572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/>
              <a:t>Технологические машины для горнодобывающих предприятий,  выпускаемые фирмой «БелАЗ»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22"/>
            <a:ext cx="75628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486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Полное использование геометрической вместимости кузова достигается при перевозке грузов насыпной плотностью ≈ 2 т/м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Выпускаются модификации автосамосвалов для перевозки угля, сланца и других сыпучих грузов с увеличенной вместимостью кузова, что обеспечивает более полное использование машины при транспортировании грузов насыпной плотностью </a:t>
            </a:r>
            <a:r>
              <a:rPr lang="el-GR" dirty="0" smtClean="0"/>
              <a:t>γ</a:t>
            </a:r>
            <a:r>
              <a:rPr lang="ru-RU" baseline="-25000" dirty="0" err="1" smtClean="0"/>
              <a:t>р</a:t>
            </a:r>
            <a:r>
              <a:rPr lang="ru-RU" dirty="0" smtClean="0"/>
              <a:t> = 1,25÷1,5 т/м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4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Для обеспечения плавности хода </a:t>
            </a:r>
            <a:r>
              <a:rPr lang="ru-RU" b="1" dirty="0" smtClean="0"/>
              <a:t>передняя ось</a:t>
            </a:r>
            <a:r>
              <a:rPr lang="ru-RU" dirty="0" smtClean="0"/>
              <a:t> и </a:t>
            </a:r>
            <a:r>
              <a:rPr lang="ru-RU" b="1" dirty="0" smtClean="0"/>
              <a:t>задний мост</a:t>
            </a:r>
            <a:r>
              <a:rPr lang="ru-RU" dirty="0" smtClean="0"/>
              <a:t> автомобиля подвешены на </a:t>
            </a:r>
            <a:r>
              <a:rPr lang="ru-RU" b="1" dirty="0" smtClean="0"/>
              <a:t>пневмогидравлических цилиндрах. Кузов</a:t>
            </a:r>
            <a:r>
              <a:rPr lang="ru-RU" dirty="0" smtClean="0"/>
              <a:t> – сварной ковшовый цельнометаллический. Подъем кузова осуществляется </a:t>
            </a:r>
            <a:r>
              <a:rPr lang="ru-RU" b="1" dirty="0" smtClean="0"/>
              <a:t>телескопическими гидроцилиндрами.</a:t>
            </a:r>
          </a:p>
          <a:p>
            <a:pPr>
              <a:buNone/>
            </a:pPr>
            <a:r>
              <a:rPr lang="ru-RU" dirty="0" smtClean="0"/>
              <a:t>На автосамосвале различают </a:t>
            </a:r>
            <a:r>
              <a:rPr lang="ru-RU" b="1" dirty="0" smtClean="0"/>
              <a:t>рабочую тормозную систему</a:t>
            </a:r>
            <a:r>
              <a:rPr lang="ru-RU" dirty="0" smtClean="0"/>
              <a:t> – барабанные тормоза на всех колесах с пневматическим приводом, </a:t>
            </a:r>
            <a:r>
              <a:rPr lang="ru-RU" b="1" dirty="0" smtClean="0"/>
              <a:t>стояночную</a:t>
            </a:r>
            <a:r>
              <a:rPr lang="ru-RU" dirty="0" smtClean="0"/>
              <a:t> (запасную) – барабанный тормоз на ведущем валу главной передачи, </a:t>
            </a:r>
            <a:r>
              <a:rPr lang="ru-RU" b="1" dirty="0" smtClean="0"/>
              <a:t>вспомогательную</a:t>
            </a:r>
            <a:r>
              <a:rPr lang="ru-RU" dirty="0" smtClean="0"/>
              <a:t> – гидравлический (электрический) тормоз-замедлитель на ведущем валу коробки передач.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77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Выпускаемый Могилевским автозаводом автосамосвал с </a:t>
            </a:r>
            <a:r>
              <a:rPr lang="ru-RU" b="1" dirty="0" smtClean="0"/>
              <a:t>гидромеханической передачей</a:t>
            </a:r>
            <a:r>
              <a:rPr lang="ru-RU" dirty="0" smtClean="0"/>
              <a:t> (МоАЗ-7505) грузоподъемностью 23 т (МоАЗ-750511) и 25 т (МоАЗ-75054) при геометрической вместимости кузова 12-16 м</a:t>
            </a:r>
            <a:r>
              <a:rPr lang="ru-RU" baseline="30000" dirty="0" smtClean="0"/>
              <a:t>3</a:t>
            </a:r>
            <a:r>
              <a:rPr lang="ru-RU" dirty="0" smtClean="0"/>
              <a:t> и мощности двигателя 220-265 кВт может быть использован для работы с экскаваторами, имеющими ковш вместимостью до 4 м</a:t>
            </a:r>
            <a:r>
              <a:rPr lang="ru-RU" baseline="30000" dirty="0" smtClean="0"/>
              <a:t>3</a:t>
            </a:r>
            <a:r>
              <a:rPr lang="ru-RU" dirty="0" smtClean="0"/>
              <a:t>. Автосамосвал имеет высокую проходимость (колесная формула 4×4), маневренность и применяется на карьерах средней производительности с тяжелыми дорожными условиями.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07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3.2.2 Типы карьерных автосамосвалов</vt:lpstr>
      <vt:lpstr>Презентация PowerPoint</vt:lpstr>
      <vt:lpstr>Техническая характеристика автосамосвалов КрАЗ-65055 и КрАЗ-6510</vt:lpstr>
      <vt:lpstr>Презентация PowerPoint</vt:lpstr>
      <vt:lpstr>Грузоподъемность автосамосвалов, выпускаемых ведущими мировыми фирмами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Автосамосвалы фирмы «БелАЗ» с гидромеханической передачей семейства БелАЗ-7540</vt:lpstr>
      <vt:lpstr>Автосамосвалы фирмы «БелАЗ» с гидромеханической трансмиссией семейства БелАЗ-7547 грузоподъемностью 45 т</vt:lpstr>
      <vt:lpstr>Автосамосвалы семейства «БелАЗ» с гидромеханической трансмиссией серии 7555 грузоподъемностью 55-65 т</vt:lpstr>
      <vt:lpstr>Автосамосвалы фирмы «БелАЗ» с электромеханической трансмиссией серии БелАЗ-7549 грузоподъемностью 80 т и серии БелАЗ-7514 грузоподъемностью 120 т</vt:lpstr>
      <vt:lpstr>Автосамосвалы серии БелАЗ-7513 грузоподъемностью 130-136 т различных модификаций</vt:lpstr>
      <vt:lpstr>Автосамосвалы фирмы «БелАЗ» с электромеханической трансмиссией серии БелАЗ-7521 и БелАЗ-7530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Автосамосвалы концерна Komatsu</vt:lpstr>
      <vt:lpstr>Автосамосвалы концерна Caterpillar</vt:lpstr>
      <vt:lpstr>Автосамосвалы концерна Terex</vt:lpstr>
      <vt:lpstr>Автосамосвалы концерна Terex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3.2.2 Типы карьерных автосамосвалов</dc:title>
  <dc:creator>User</dc:creator>
  <cp:lastModifiedBy>User</cp:lastModifiedBy>
  <cp:revision>1</cp:revision>
  <dcterms:created xsi:type="dcterms:W3CDTF">2016-09-28T19:21:53Z</dcterms:created>
  <dcterms:modified xsi:type="dcterms:W3CDTF">2016-09-28T19:22:15Z</dcterms:modified>
</cp:coreProperties>
</file>