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D9C9B-A601-4F69-A8AC-9FE12D899D4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6BC05-A4F2-421A-BF2E-AF58383F8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064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1BF830BF-22D3-4188-BDA1-AB3EFECD81A2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854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4CDCC2B-44CC-43E8-8C07-6E79FBA59918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8548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E344BE2-36E3-49D6-9A4F-AD5D6AEE49D5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8549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1F5AB031-E652-4367-B068-EFDB75E44F05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8550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51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A06FA5AF-CBC6-461F-BE18-C73C611F26C7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9571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D93A9A65-DFFB-4AE4-8579-937F2A27232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9572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6601D91-A51D-4B71-B009-6D8B336FDB7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9573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6FBA107D-FED5-477A-B90A-E3BB888C7015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9574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5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F19853AB-8553-4752-B0BF-CCB72CDCB4A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059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3CEBD3C8-467B-4082-83BA-11000C6008F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059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082FD23-C089-4EF1-B76C-B379703C73DE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0597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AD7D950-47F9-4837-8894-85A9A4E2AE24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0598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9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39EDB82A-6D7D-416F-ACED-52442F28E505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161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688CDBB9-22F1-4122-9055-58A9E9C2B2E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162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5F9FFA18-3272-4153-9DCB-FA1324876A0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1621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4F49D70F-A7BE-4853-902C-9084577279C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1622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3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585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en-US" sz="2900" b="1" dirty="0">
                <a:solidFill>
                  <a:srgbClr val="000000"/>
                </a:solidFill>
              </a:rPr>
              <a:t>1. ОБЩИЕ СВЕДЕНИЯ. ОСНОВЫ ТЕОРИИ ГО</a:t>
            </a:r>
            <a:r>
              <a:rPr lang="ru-RU" sz="2900" b="1" dirty="0">
                <a:solidFill>
                  <a:srgbClr val="000000"/>
                </a:solidFill>
              </a:rPr>
              <a:t>Р</a:t>
            </a:r>
            <a:r>
              <a:rPr lang="en-US" sz="2900" b="1" dirty="0">
                <a:solidFill>
                  <a:srgbClr val="000000"/>
                </a:solidFill>
              </a:rPr>
              <a:t>НЫХ ТРАНСПОРТНЫХ МАШИН</a:t>
            </a:r>
          </a:p>
          <a:p>
            <a:pPr algn="ctr" eaLnBrk="1">
              <a:buClrTx/>
              <a:buFontTx/>
              <a:buNone/>
            </a:pPr>
            <a:endParaRPr lang="en-US" sz="2900" b="1" dirty="0">
              <a:solidFill>
                <a:srgbClr val="000000"/>
              </a:solidFill>
            </a:endParaRPr>
          </a:p>
          <a:p>
            <a:pPr algn="ctr" eaLnBrk="1">
              <a:buClrTx/>
              <a:buFontTx/>
              <a:buNone/>
            </a:pPr>
            <a:endParaRPr lang="en-US" sz="29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81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62720" y="224664"/>
            <a:ext cx="8686080" cy="6143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Выполняемые функции и задачи транспорта</a:t>
            </a:r>
          </a:p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Транспорт шахт выполняет следующие функции:</a:t>
            </a:r>
          </a:p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× транспортирование полезного ископаемого от очистных забоев, полезного ископаемого и породы из подготовительных забоев до околоствольного двора или до поверхности шахты, а также транспортирование полезного ископаемого по поверхности до склада или до мест погрузки в вагоны железнодорожного транспорта и породы в отвал;</a:t>
            </a:r>
          </a:p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× транспортирование с поверхности шахты к забоям и обратно вспомогательных грузов различного назначения и оборудования;</a:t>
            </a:r>
          </a:p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× транспортирование с поверхности шахты закладочных материалов к местам их укладки;</a:t>
            </a:r>
          </a:p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× перевозка людей к местам их работы и обратно.</a:t>
            </a:r>
          </a:p>
        </p:txBody>
      </p:sp>
    </p:spTree>
    <p:extLst>
      <p:ext uri="{BB962C8B-B14F-4D97-AF65-F5344CB8AC3E}">
        <p14:creationId xmlns:p14="http://schemas.microsoft.com/office/powerpoint/2010/main" val="3966864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585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На открытых работах рудничный транспорт выполняет функции:</a:t>
            </a:r>
          </a:p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× перемещение полезного ископаемого из карьера на поверхность и по поверхности до обогатительной фабрики, мест погрузки в другие транспортные средства;</a:t>
            </a:r>
          </a:p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× транспортирования породы в отвал при ведении вскрышных работ;</a:t>
            </a:r>
          </a:p>
          <a:p>
            <a:pPr algn="just"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× транспортирования различного оборудования в карьер к местам проведения работ.</a:t>
            </a: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Основная задача транспорта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обеспечение технологической связи между процессами выемки горной массы и ее переработки или складирования.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3861445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707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indent="4508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Правильное и эффективное функционирование и дальнейшее совершенствование транспортных машин горного производства обеспечивается:</a:t>
            </a:r>
          </a:p>
          <a:p>
            <a:pPr eaLnBrk="1">
              <a:lnSpc>
                <a:spcPct val="95000"/>
              </a:lnSpc>
              <a:buFont typeface="Wingdings" charset="2"/>
              <a:buChar char=""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установлением, в зависимости от горно-технических условий и в соответствии с системами разработки, надлежащего комплекса и типа транспортных машин;</a:t>
            </a:r>
          </a:p>
          <a:p>
            <a:pPr eaLnBrk="1">
              <a:lnSpc>
                <a:spcPct val="95000"/>
              </a:lnSpc>
              <a:buFont typeface="Wingdings" charset="2"/>
              <a:buChar char=""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соблюдением при расчете основных параметров (характеристик) транспортных машин, правильных расчетных норм, необходимых резервов производительности и мощности;</a:t>
            </a:r>
          </a:p>
          <a:p>
            <a:pPr eaLnBrk="1">
              <a:lnSpc>
                <a:spcPct val="95000"/>
              </a:lnSpc>
              <a:buFont typeface="Wingdings" charset="2"/>
              <a:buChar char=""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надлежащим качеством машин и механизмов, определяемым как их конструкцией, так и технологией изготовления, обеспечивающей их достаточную прочность и долговечность;</a:t>
            </a:r>
          </a:p>
          <a:p>
            <a:pPr eaLnBrk="1">
              <a:buFont typeface="Wingdings" charset="2"/>
              <a:buChar char=""/>
            </a:pPr>
            <a:r>
              <a:rPr lang="en-US" sz="2900">
                <a:solidFill>
                  <a:srgbClr val="000000"/>
                </a:solidFill>
              </a:rPr>
              <a:t> 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организацией своевременного планово-предупредительного ремонта и обслуживания.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305580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Экран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modified xsi:type="dcterms:W3CDTF">2020-08-31T13:28:40Z</dcterms:modified>
</cp:coreProperties>
</file>