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ECDB9-376F-4B18-B7CB-5F8669F65B53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494884-DEDB-42CA-94D5-06F60B84DA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778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CE3E45CC-AA0B-444E-9975-C60F62D5D770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6979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9B69AB91-FA57-425B-8DE2-359B47260F9D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6980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07EF40FD-7217-4380-B18D-67C15A2648B4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6981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3C3416F0-D75B-4E9B-BF52-790BB4DE1386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6982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83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1CFF4745-1672-4CDF-9A7D-A266C98864AD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2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8003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24565CE3-04A3-48A9-B43E-68E7623547B7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8004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A785EB03-8392-4362-9191-0D40BA052132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8005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91756A32-4E39-484E-8BBE-F35C75DD5E8E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8006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7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2EFEFDC3-C61E-4CBA-9A4E-30F31DA0C20B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3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9027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F4FF81C2-5A74-4D18-8A12-05B2FF26B153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3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9028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4C552DF4-7E3D-4F29-A0F7-249D266583F6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3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9029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89495298-E1EC-482C-91F5-605F06E5BE03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3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9030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31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8D48E392-97BC-42E0-9C68-187C3476A7E8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4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0051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DF0F39AB-080D-40D5-B2EA-229E1CAED63C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4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0052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96BF7D0E-8D8E-4875-B748-9E0098683549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4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0053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C11299FD-919A-4B0D-8320-6424B7C0F537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4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0054" name="Rectangle 4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5" name="Rectangle 5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0" y="162738"/>
            <a:ext cx="9144000" cy="66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8287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>
              <a:lnSpc>
                <a:spcPct val="95000"/>
              </a:lnSpc>
              <a:buClrTx/>
              <a:buFontTx/>
              <a:buNone/>
            </a:pPr>
            <a:endParaRPr lang="en-US" sz="2900" b="1">
              <a:solidFill>
                <a:srgbClr val="000000"/>
              </a:solidFill>
              <a:latin typeface="Times New Roman" pitchFamily="16" charset="0"/>
            </a:endParaRPr>
          </a:p>
          <a:p>
            <a:pPr algn="ctr" eaLnBrk="1">
              <a:lnSpc>
                <a:spcPct val="95000"/>
              </a:lnSpc>
              <a:buClrTx/>
              <a:buFontTx/>
              <a:buNone/>
            </a:pP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1.2.2. Назначение и классификация рудничного транспорта</a:t>
            </a:r>
          </a:p>
          <a:p>
            <a:pPr algn="ctr" eaLnBrk="1">
              <a:lnSpc>
                <a:spcPct val="95000"/>
              </a:lnSpc>
              <a:buClrTx/>
              <a:buFontTx/>
              <a:buNone/>
            </a:pPr>
            <a:endParaRPr lang="en-US" sz="2900" b="1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По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принципу действия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средства транспорта разделяют на установки непрерывного и цикличного (периодического действия.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По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способу транспортирования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различают транспортные машины, перемещающие груз: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 волочением (скребковые конвейеры, скреперы и др.);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 скольжением (гравитационные установки и др.);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 микробросками (вибрационные конвейеры);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 переносом (ленточные конвейеры, вагонетки и др.);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 в воздушной (пневмотранспорт) или водной (гидротранспорт) среде.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endParaRPr lang="en-US" sz="2900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3903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0" y="162738"/>
            <a:ext cx="9144000" cy="66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8287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>
              <a:lnSpc>
                <a:spcPct val="95000"/>
              </a:lnSpc>
              <a:buClrTx/>
              <a:buFontTx/>
              <a:buNone/>
            </a:pPr>
            <a:endParaRPr lang="en-US" sz="2900" b="1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По </a:t>
            </a:r>
            <a:r>
              <a:rPr lang="en-US" sz="2900" i="1">
                <a:solidFill>
                  <a:srgbClr val="000000"/>
                </a:solidFill>
                <a:latin typeface="Times New Roman" pitchFamily="16" charset="0"/>
              </a:rPr>
              <a:t>типу тяговых органов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средства транспорта разделяют на установки, оборудованные: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- 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тяговыми цепями (скребковые конвейеры, элеваторы, толкатели и др.);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 лентами (ленточные конвейеры, элеваторы и др.);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 канатами (скреперы, канатные концевые и бесконечные откатки, монорельсовые дороги с канатной тягой, канатно-подвесные дороги и др.);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 колесами (локомотивы, самоходные вагоны, погрузочные и погрузочно-транспортные машины и др.);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 гусеничными тяговыми элементами (тракторы, бульдозеры, погрузочные машины и др.),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- без тяговых элементов (качающиеся и вибрационные конвейеры и питатели, гидро- и пневмотранспортные установки и установки гравитационного транспорта).</a:t>
            </a:r>
          </a:p>
        </p:txBody>
      </p:sp>
    </p:spTree>
    <p:extLst>
      <p:ext uri="{BB962C8B-B14F-4D97-AF65-F5344CB8AC3E}">
        <p14:creationId xmlns:p14="http://schemas.microsoft.com/office/powerpoint/2010/main" val="4100733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0" y="162738"/>
            <a:ext cx="9144000" cy="66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8287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>
              <a:lnSpc>
                <a:spcPct val="95000"/>
              </a:lnSpc>
              <a:buClrTx/>
              <a:buFontTx/>
              <a:buNone/>
            </a:pPr>
            <a:endParaRPr lang="en-US" sz="2900" b="1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По продолжительности работы без перемещения на новое место средства транспорта разделяют на 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стационарные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– более 1,5 лет (ленточные конвейеры, гидротранспортные и канатные установки, оборудование погрузочных пунктов и другое транспотрное оборудование, работающее в капитальных выработках); </a:t>
            </a: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полустационарные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– до 1,5 лет (телескопические и другие конвейеры, работающие в призабойных выработках и периодически укорачиваемые или удлиняемые по мере подвигания забоев, монорельсовые дороги и др.);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 b="1">
                <a:solidFill>
                  <a:srgbClr val="000000"/>
                </a:solidFill>
                <a:latin typeface="Times New Roman" pitchFamily="16" charset="0"/>
              </a:rPr>
              <a:t>передвижные –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 до 15 сут (перегружатели, забойные конвейеры и др.)</a:t>
            </a:r>
          </a:p>
        </p:txBody>
      </p:sp>
    </p:spTree>
    <p:extLst>
      <p:ext uri="{BB962C8B-B14F-4D97-AF65-F5344CB8AC3E}">
        <p14:creationId xmlns:p14="http://schemas.microsoft.com/office/powerpoint/2010/main" val="7445102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0" y="162738"/>
            <a:ext cx="9144000" cy="66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8287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>
              <a:lnSpc>
                <a:spcPct val="95000"/>
              </a:lnSpc>
              <a:buClrTx/>
              <a:buFontTx/>
              <a:buNone/>
            </a:pPr>
            <a:endParaRPr lang="en-US" sz="2900" b="1" dirty="0">
              <a:solidFill>
                <a:srgbClr val="000000"/>
              </a:solidFill>
              <a:latin typeface="Times New Roman" pitchFamily="16" charset="0"/>
            </a:endParaRP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Транспорт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работающий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границах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подземного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горного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предприятия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наывают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6" charset="0"/>
              </a:rPr>
              <a:t>внутренним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, а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обеспечивающий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вывоз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полезного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ископаемого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из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шахты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доставку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оборудования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различных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материалов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с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поверхности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шахту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–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6" charset="0"/>
              </a:rPr>
              <a:t>транспорт</a:t>
            </a:r>
            <a:r>
              <a:rPr lang="en-US" sz="2900" b="1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6" charset="0"/>
              </a:rPr>
              <a:t>поверхности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 eaLnBrk="1">
              <a:lnSpc>
                <a:spcPct val="95000"/>
              </a:lnSpc>
              <a:buClrTx/>
              <a:buFontTx/>
              <a:buNone/>
            </a:pP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Перемещение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горной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массы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по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забоям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от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забоев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до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поверхности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конвейерами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называют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6" charset="0"/>
              </a:rPr>
              <a:t>доставкой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,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вагонетках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по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рельсовым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путям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с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углом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наклона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от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0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</a:rPr>
              <a:t>до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 30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º –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откаткой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,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вагонетках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скипах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по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рельсовым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путям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с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углом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наклона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более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30º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конвейерами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по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наклонным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стволам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шахт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(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независимо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от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угла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наклона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) –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под</a:t>
            </a:r>
            <a:r>
              <a:rPr lang="ru-RU" sz="2900" b="1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ъ</a:t>
            </a:r>
            <a:r>
              <a:rPr lang="en-US" sz="2900" b="1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емом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88293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375</Words>
  <Application>Microsoft Office PowerPoint</Application>
  <PresentationFormat>Экран (4:3)</PresentationFormat>
  <Paragraphs>40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2016-09-28T19:01:54Z</dcterms:created>
  <dcterms:modified xsi:type="dcterms:W3CDTF">2020-08-31T13:30:36Z</dcterms:modified>
</cp:coreProperties>
</file>