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4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3.8.2 Погрузочно-транспортные машины с электрическим приводом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Питание к электродвигателю подается либо от электросети по гибкому кабелю, наматываемому на кабельный барабан, расположенный на задней </a:t>
            </a:r>
            <a:r>
              <a:rPr lang="ru-RU" dirty="0" err="1" smtClean="0"/>
              <a:t>полураме</a:t>
            </a:r>
            <a:r>
              <a:rPr lang="ru-RU" dirty="0" smtClean="0"/>
              <a:t> погрузочно-транспортной машины, либо от аккумуляторных батарей.</a:t>
            </a:r>
          </a:p>
          <a:p>
            <a:pPr>
              <a:buNone/>
            </a:pPr>
            <a:r>
              <a:rPr lang="ru-RU" dirty="0" smtClean="0"/>
              <a:t>Кабельный барабан может быть расположен на машине на машине вертикально или горизонтально. В современных конструкциях погрузочно-транспортных машин используют наиболее долговечный плоский кабель, наматываемый на горизонтально расположенный барабан.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544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0" y="-24"/>
            <a:ext cx="9144000" cy="25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0" y="2556213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Электрические погрузочно-транспортные машины с питанием по кабелю:</a:t>
            </a:r>
            <a:endParaRPr lang="ru-RU" sz="2000" b="1" i="1" dirty="0" smtClean="0"/>
          </a:p>
          <a:p>
            <a:pPr algn="ctr"/>
            <a:r>
              <a:rPr lang="ru-RU" sz="2000" i="1" dirty="0" smtClean="0"/>
              <a:t>1</a:t>
            </a:r>
            <a:r>
              <a:rPr lang="ru-RU" sz="2000" dirty="0" smtClean="0"/>
              <a:t> – ковш; </a:t>
            </a:r>
            <a:r>
              <a:rPr lang="ru-RU" sz="2000" i="1" dirty="0" smtClean="0"/>
              <a:t>4</a:t>
            </a:r>
            <a:r>
              <a:rPr lang="ru-RU" sz="2000" dirty="0" smtClean="0"/>
              <a:t> – гидроцилиндры управления поворотом машины; </a:t>
            </a:r>
            <a:r>
              <a:rPr lang="ru-RU" sz="2000" i="1" dirty="0" smtClean="0"/>
              <a:t>6</a:t>
            </a:r>
            <a:r>
              <a:rPr lang="ru-RU" sz="2000" dirty="0" smtClean="0"/>
              <a:t> – горизонтально расположенный кабельный барабан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lum bright="-20000" contrast="40000"/>
          </a:blip>
          <a:srcRect/>
          <a:stretch>
            <a:fillRect/>
          </a:stretch>
        </p:blipFill>
        <p:spPr bwMode="auto">
          <a:xfrm>
            <a:off x="0" y="3552962"/>
            <a:ext cx="9144000" cy="1876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0" y="5286388"/>
            <a:ext cx="9144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Электрические погрузочно-транспортные машины с питанием от аккумуляторных батарей:</a:t>
            </a:r>
            <a:r>
              <a:rPr lang="ru-RU" sz="2000" i="1" dirty="0" smtClean="0"/>
              <a:t> </a:t>
            </a:r>
          </a:p>
          <a:p>
            <a:pPr algn="ctr"/>
            <a:r>
              <a:rPr lang="ru-RU" sz="2000" i="1" dirty="0" smtClean="0"/>
              <a:t>1</a:t>
            </a:r>
            <a:r>
              <a:rPr lang="ru-RU" sz="2000" dirty="0" smtClean="0"/>
              <a:t> – ковш; </a:t>
            </a:r>
            <a:r>
              <a:rPr lang="ru-RU" sz="2000" i="1" dirty="0" smtClean="0"/>
              <a:t>2</a:t>
            </a:r>
            <a:r>
              <a:rPr lang="ru-RU" sz="2000" dirty="0" smtClean="0"/>
              <a:t> – выталкивающий щит; </a:t>
            </a:r>
            <a:r>
              <a:rPr lang="ru-RU" sz="2000" i="1" dirty="0" smtClean="0"/>
              <a:t>3</a:t>
            </a:r>
            <a:r>
              <a:rPr lang="ru-RU" sz="2000" dirty="0" smtClean="0"/>
              <a:t> – шарнир соединения </a:t>
            </a:r>
            <a:r>
              <a:rPr lang="ru-RU" sz="2000" dirty="0" err="1" smtClean="0"/>
              <a:t>полурам</a:t>
            </a:r>
            <a:r>
              <a:rPr lang="ru-RU" sz="2000" dirty="0" smtClean="0"/>
              <a:t>; </a:t>
            </a:r>
            <a:r>
              <a:rPr lang="ru-RU" sz="2000" i="1" dirty="0" smtClean="0"/>
              <a:t>4</a:t>
            </a:r>
            <a:r>
              <a:rPr lang="ru-RU" sz="2000" dirty="0" smtClean="0"/>
              <a:t> – гидроцилиндры управления поворотом машины;</a:t>
            </a:r>
          </a:p>
          <a:p>
            <a:pPr algn="ctr"/>
            <a:r>
              <a:rPr lang="ru-RU" sz="2000" i="1" dirty="0" smtClean="0"/>
              <a:t>5</a:t>
            </a:r>
            <a:r>
              <a:rPr lang="ru-RU" sz="2000" dirty="0" smtClean="0"/>
              <a:t> – аккумуляторные батареи</a:t>
            </a:r>
          </a:p>
        </p:txBody>
      </p:sp>
    </p:spTree>
    <p:extLst>
      <p:ext uri="{BB962C8B-B14F-4D97-AF65-F5344CB8AC3E}">
        <p14:creationId xmlns:p14="http://schemas.microsoft.com/office/powerpoint/2010/main" val="197637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Зарубежные погрузочно-транспортные электрические машины</a:t>
            </a:r>
            <a:endParaRPr lang="ru-RU" b="1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-41342" y="1785926"/>
            <a:ext cx="9185342" cy="4135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83574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</Words>
  <Application>Microsoft Office PowerPoint</Application>
  <PresentationFormat>Экран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3.8.2 Погрузочно-транспортные машины с электрическим приводом</vt:lpstr>
      <vt:lpstr>Презентация PowerPoint</vt:lpstr>
      <vt:lpstr>Зарубежные погрузочно-транспортные электрические машины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3.8.2 Погрузочно-транспортные машины с электрическим приводом</dc:title>
  <dc:creator>User</dc:creator>
  <cp:lastModifiedBy>User</cp:lastModifiedBy>
  <cp:revision>1</cp:revision>
  <dcterms:created xsi:type="dcterms:W3CDTF">2016-11-16T13:47:10Z</dcterms:created>
  <dcterms:modified xsi:type="dcterms:W3CDTF">2020-08-31T13:56:24Z</dcterms:modified>
</cp:coreProperties>
</file>