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3.8.4 Самоходные транспортные машины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К самоходным транспортным машинам для поземной разработки полезных ископаемых относят автосамосвалы, самоходные вагоны и средства вспомогательного транспорта.</a:t>
            </a:r>
          </a:p>
          <a:p>
            <a:pPr>
              <a:buNone/>
            </a:pPr>
            <a:r>
              <a:rPr lang="ru-RU" dirty="0" smtClean="0"/>
              <a:t>Подземный автосамосвал состоит</a:t>
            </a:r>
            <a:r>
              <a:rPr lang="en-US" dirty="0" smtClean="0"/>
              <a:t> </a:t>
            </a:r>
            <a:r>
              <a:rPr lang="ru-RU" dirty="0" smtClean="0"/>
              <a:t>из тягача и полуприцепа, соединенных между собой двойным шарниром, допускающим поворот тягача относительно полуприцепа на 45° в обе стороны и прохождение кривых радиусом 7-8 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9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Техническая характеристика отечественных и зарубежных автосамосвалов</a:t>
            </a:r>
            <a:endParaRPr lang="ru-RU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 rot="60000">
            <a:off x="0" y="1897640"/>
            <a:ext cx="9144000" cy="357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857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 b="45833"/>
          <a:stretch>
            <a:fillRect/>
          </a:stretch>
        </p:blipFill>
        <p:spPr bwMode="auto">
          <a:xfrm>
            <a:off x="-32" y="0"/>
            <a:ext cx="9144032" cy="546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5534585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Подземный автосамосвал типа </a:t>
            </a:r>
            <a:r>
              <a:rPr lang="ru-RU" sz="2000" b="1" dirty="0" err="1" smtClean="0"/>
              <a:t>МоАЗ</a:t>
            </a:r>
            <a:r>
              <a:rPr lang="ru-RU" sz="2000" b="1" dirty="0" smtClean="0"/>
              <a:t> (Россия)</a:t>
            </a:r>
            <a:endParaRPr lang="ru-RU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63530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Отечественной промышленностью серийно выпускаются подземные автосамосвалы МоАЗ-740596 и МоАЗ-7529 грузоподъемностью 22 т.</a:t>
            </a:r>
          </a:p>
          <a:p>
            <a:pPr>
              <a:buNone/>
            </a:pPr>
            <a:r>
              <a:rPr lang="ru-RU" dirty="0" smtClean="0"/>
              <a:t>За рубежом подземные автосамосвалы производят фирмы: </a:t>
            </a:r>
            <a:r>
              <a:rPr lang="en-US" dirty="0" err="1" smtClean="0"/>
              <a:t>Kiruna</a:t>
            </a:r>
            <a:r>
              <a:rPr lang="en-US" dirty="0" smtClean="0"/>
              <a:t> </a:t>
            </a:r>
            <a:r>
              <a:rPr lang="en-US" dirty="0" err="1" smtClean="0"/>
              <a:t>Trak</a:t>
            </a:r>
            <a:r>
              <a:rPr lang="ru-RU" dirty="0" smtClean="0"/>
              <a:t> – выпускает две основные модели соответственно грузоподъемностью 22 и 42 т; </a:t>
            </a:r>
            <a:r>
              <a:rPr lang="en-US" dirty="0" smtClean="0"/>
              <a:t>GHH </a:t>
            </a:r>
            <a:r>
              <a:rPr lang="en-US" dirty="0" err="1" smtClean="0"/>
              <a:t>Fahrzeuge</a:t>
            </a:r>
            <a:r>
              <a:rPr lang="en-US" dirty="0" smtClean="0"/>
              <a:t> </a:t>
            </a:r>
            <a:r>
              <a:rPr lang="ru-RU" dirty="0" smtClean="0"/>
              <a:t>(Германия) – автосамосвалы грузоподъемностью от 3,5 до 55 т; </a:t>
            </a:r>
            <a:r>
              <a:rPr lang="en-US" dirty="0" smtClean="0"/>
              <a:t>Atlas </a:t>
            </a:r>
            <a:r>
              <a:rPr lang="en-US" dirty="0" err="1" smtClean="0"/>
              <a:t>Copco</a:t>
            </a:r>
            <a:r>
              <a:rPr lang="ru-RU" dirty="0" smtClean="0"/>
              <a:t> – автосамосвалы грузоподъемностью от 18 до 40 т с опрокидным кузовом и телескопической выдвигающийся частью кузова (по сравнению с машинами с опрокидным кузовом они имеют больший коэффициент тары, но обеспечивают меньшую высоту разгрузки); «АНФ» и «</a:t>
            </a:r>
            <a:r>
              <a:rPr lang="ru-RU" dirty="0" err="1" smtClean="0"/>
              <a:t>Блоу</a:t>
            </a:r>
            <a:r>
              <a:rPr lang="ru-RU" dirty="0" smtClean="0"/>
              <a:t> </a:t>
            </a:r>
            <a:r>
              <a:rPr lang="ru-RU" dirty="0" err="1" smtClean="0"/>
              <a:t>Нокс</a:t>
            </a:r>
            <a:r>
              <a:rPr lang="ru-RU" dirty="0" smtClean="0"/>
              <a:t>» (Франция), «Джарвис Кларк» (Канада) и другие – автосамосвалы грузоподъемностью от 10 до 50 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80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Самоходный вагон 5ВС-15М состоит из самоходного шасси со всеми ведущими и управляемыми колесами, электропривода бортовых колес, кузова с донным скребковым конвейером, электропривода конвейера и системы управления.</a:t>
            </a:r>
          </a:p>
          <a:p>
            <a:pPr>
              <a:buNone/>
            </a:pPr>
            <a:r>
              <a:rPr lang="ru-RU" dirty="0" smtClean="0"/>
              <a:t>Питание вагона с электроприводом осуществляется по гибкому кабелю длиной до 350 м, наматываемому на кабельный барабан с кабелеукладчиком.</a:t>
            </a:r>
          </a:p>
          <a:p>
            <a:pPr>
              <a:buNone/>
            </a:pPr>
            <a:r>
              <a:rPr lang="ru-RU" dirty="0" smtClean="0"/>
              <a:t>В самоходном четырехколесном шасси на пневмошинах каждая бортовая пара колес имеет самостоятельный привод, включающий в себя электродвигатель, редуктор и карданные валы (на каждое колесо).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55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1" y="1"/>
            <a:ext cx="6572263" cy="632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6429388" y="0"/>
            <a:ext cx="271461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Самоходный шахтный вагон 5ВС-15М:</a:t>
            </a:r>
          </a:p>
          <a:p>
            <a:r>
              <a:rPr lang="ru-RU" sz="2000" i="1" dirty="0" smtClean="0"/>
              <a:t>а</a:t>
            </a:r>
            <a:r>
              <a:rPr lang="ru-RU" sz="2000" dirty="0" smtClean="0"/>
              <a:t> – в забое при добыче калийных руд:</a:t>
            </a:r>
          </a:p>
          <a:p>
            <a:r>
              <a:rPr lang="ru-RU" sz="2000" i="1" dirty="0" smtClean="0"/>
              <a:t>1</a:t>
            </a:r>
            <a:r>
              <a:rPr lang="ru-RU" sz="2000" dirty="0" smtClean="0"/>
              <a:t> – проходческо-добычной комбайн;</a:t>
            </a:r>
          </a:p>
          <a:p>
            <a:r>
              <a:rPr lang="ru-RU" sz="2000" i="1" dirty="0" smtClean="0"/>
              <a:t>2</a:t>
            </a:r>
            <a:r>
              <a:rPr lang="ru-RU" sz="2000" dirty="0" smtClean="0"/>
              <a:t> – бункер-перегружатель;</a:t>
            </a:r>
          </a:p>
          <a:p>
            <a:r>
              <a:rPr lang="ru-RU" sz="2000" i="1" dirty="0" smtClean="0"/>
              <a:t>3</a:t>
            </a:r>
            <a:r>
              <a:rPr lang="ru-RU" sz="2000" dirty="0" smtClean="0"/>
              <a:t> – самоходный вагон;</a:t>
            </a:r>
          </a:p>
          <a:p>
            <a:r>
              <a:rPr lang="ru-RU" sz="2000" i="1" dirty="0" smtClean="0"/>
              <a:t>4</a:t>
            </a:r>
            <a:r>
              <a:rPr lang="ru-RU" sz="2000" dirty="0" smtClean="0"/>
              <a:t> – перегружатель;</a:t>
            </a:r>
          </a:p>
          <a:p>
            <a:r>
              <a:rPr lang="ru-RU" sz="2000" i="1" dirty="0" smtClean="0"/>
              <a:t>5</a:t>
            </a:r>
            <a:r>
              <a:rPr lang="ru-RU" sz="2000" dirty="0" smtClean="0"/>
              <a:t> – скребковый конвейер;</a:t>
            </a:r>
          </a:p>
          <a:p>
            <a:r>
              <a:rPr lang="ru-RU" sz="2000" i="1" dirty="0" smtClean="0"/>
              <a:t>б</a:t>
            </a:r>
            <a:r>
              <a:rPr lang="ru-RU" sz="2000" dirty="0" smtClean="0"/>
              <a:t> – общий вид вагона:</a:t>
            </a:r>
          </a:p>
          <a:p>
            <a:r>
              <a:rPr lang="ru-RU" sz="2000" i="1" dirty="0" smtClean="0"/>
              <a:t>1</a:t>
            </a:r>
            <a:r>
              <a:rPr lang="ru-RU" sz="2000" dirty="0" smtClean="0"/>
              <a:t> – кузов;</a:t>
            </a:r>
          </a:p>
          <a:p>
            <a:r>
              <a:rPr lang="ru-RU" sz="2000" i="1" dirty="0" smtClean="0"/>
              <a:t>2</a:t>
            </a:r>
            <a:r>
              <a:rPr lang="ru-RU" sz="2000" dirty="0" smtClean="0"/>
              <a:t> – скребковый донный конвейер;</a:t>
            </a:r>
          </a:p>
          <a:p>
            <a:r>
              <a:rPr lang="ru-RU" sz="2000" i="1" dirty="0" smtClean="0"/>
              <a:t>3</a:t>
            </a:r>
            <a:r>
              <a:rPr lang="ru-RU" sz="2000" dirty="0" smtClean="0"/>
              <a:t> – самоходное шасси;</a:t>
            </a:r>
          </a:p>
          <a:p>
            <a:r>
              <a:rPr lang="ru-RU" sz="2000" i="1" dirty="0" smtClean="0"/>
              <a:t>4</a:t>
            </a:r>
            <a:r>
              <a:rPr lang="ru-RU" sz="2000" dirty="0" smtClean="0"/>
              <a:t> – электропривод самоходного шасси;</a:t>
            </a:r>
          </a:p>
          <a:p>
            <a:r>
              <a:rPr lang="ru-RU" sz="2000" i="1" dirty="0" smtClean="0"/>
              <a:t>5</a:t>
            </a:r>
            <a:r>
              <a:rPr lang="ru-RU" sz="2000" dirty="0" smtClean="0"/>
              <a:t> – кабельный барабан;</a:t>
            </a:r>
          </a:p>
          <a:p>
            <a:r>
              <a:rPr lang="ru-RU" sz="2000" i="1" dirty="0" smtClean="0"/>
              <a:t>6</a:t>
            </a:r>
            <a:r>
              <a:rPr lang="ru-RU" sz="2000" dirty="0" smtClean="0"/>
              <a:t> – кабина</a:t>
            </a:r>
            <a:endParaRPr lang="ru-RU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60925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Техническая характеристика самоходных вагонов</a:t>
            </a:r>
            <a:endParaRPr lang="ru-RU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0" y="1729037"/>
            <a:ext cx="9144000" cy="388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831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3.8.4 Самоходные транспортные машины</vt:lpstr>
      <vt:lpstr>Техническая характеристика отечественных и зарубежных автосамосвалов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Техническая характеристика самоходных вагонов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3.8.4 Самоходные транспортные машины</dc:title>
  <dc:creator>User</dc:creator>
  <cp:lastModifiedBy>User</cp:lastModifiedBy>
  <cp:revision>1</cp:revision>
  <dcterms:created xsi:type="dcterms:W3CDTF">2016-11-16T13:48:07Z</dcterms:created>
  <dcterms:modified xsi:type="dcterms:W3CDTF">2020-08-31T13:58:00Z</dcterms:modified>
</cp:coreProperties>
</file>