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54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4 </a:t>
            </a:r>
            <a:r>
              <a:rPr lang="ru-RU" b="1" dirty="0" smtClean="0"/>
              <a:t>ТРАНСПОРТНЫЕ МАШИНЫ НЕПРЕРЫВНОГО ДЕЙСТВИЯ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4.1 ЛЕНТОЧНЫЕ КОНВЕЙЕРЫ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03326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 rot="60000">
            <a:off x="0" y="123107"/>
            <a:ext cx="9144000" cy="600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82180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0" y="319035"/>
            <a:ext cx="9144000" cy="580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28129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При экскаваторах непрерывного действия горные породы могут непосредственно подаваться к отвалообразователю, транспортно-отвальному мосту или установленным на почве конвейерам. Наиболее эффективным и целесообразными являются схемы транспортирования вскрышных пород, обеспечивающие кратчайшее расстояние до выработанного пространства карьера (с отвалообразователем или транспортно-отвальным мостом или с конвейерами, расположенными по периметру карьера).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847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-32" y="0"/>
            <a:ext cx="45897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572000" y="357166"/>
            <a:ext cx="4114800" cy="650083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Транспортирование вскрыши в выработанное пространство карьера: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</a:t>
            </a: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при помощи конвейеров транспортно-отвального моста (</a:t>
            </a:r>
            <a:r>
              <a:rPr kumimoji="0" lang="ru-RU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транспортно-отвальный мост; </a:t>
            </a:r>
            <a:r>
              <a:rPr kumimoji="0" lang="ru-RU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конвейеры; </a:t>
            </a:r>
            <a:r>
              <a:rPr kumimoji="0" lang="ru-RU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экскаватор);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</a:t>
            </a: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при помощи конвейеров отвалообразователя (</a:t>
            </a:r>
            <a:r>
              <a:rPr kumimoji="0" lang="ru-RU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вскрышной экскаватор; </a:t>
            </a:r>
            <a:r>
              <a:rPr kumimoji="0" lang="ru-RU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отвалообразователь);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</a:t>
            </a: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конвейерами, передающими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вскрышу по периметру карьера в выработанное пространство карьера (</a:t>
            </a:r>
            <a:r>
              <a:rPr kumimoji="0" lang="ru-RU" sz="28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вскрышной экскаватор; </a:t>
            </a:r>
            <a:r>
              <a:rPr kumimoji="0" lang="ru-RU" sz="28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загрузочные устройства; </a:t>
            </a:r>
            <a:r>
              <a:rPr kumimoji="0" lang="ru-RU" sz="28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забойный конвейер; </a:t>
            </a:r>
            <a:r>
              <a:rPr kumimoji="0" lang="ru-RU" sz="28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lang="ru-RU" sz="2800" i="1" dirty="0" smtClean="0"/>
              <a:t> – </a:t>
            </a:r>
            <a:r>
              <a:rPr lang="ru-RU" sz="2800" dirty="0" smtClean="0"/>
              <a:t>перегружатели; </a:t>
            </a:r>
            <a:r>
              <a:rPr lang="ru-RU" sz="2800" i="1" dirty="0" smtClean="0"/>
              <a:t>6</a:t>
            </a:r>
            <a:r>
              <a:rPr lang="ru-RU" sz="2800" dirty="0" smtClean="0"/>
              <a:t> – передаточный конвейер; </a:t>
            </a:r>
            <a:r>
              <a:rPr lang="ru-RU" sz="2800" i="1" dirty="0" smtClean="0"/>
              <a:t>8</a:t>
            </a:r>
            <a:r>
              <a:rPr lang="ru-RU" sz="2800" dirty="0" smtClean="0"/>
              <a:t> – отвальный конвейер; </a:t>
            </a:r>
            <a:r>
              <a:rPr lang="ru-RU" sz="2800" i="1" dirty="0" smtClean="0"/>
              <a:t>9</a:t>
            </a:r>
            <a:r>
              <a:rPr lang="ru-RU" sz="2800" dirty="0" smtClean="0"/>
              <a:t> – передвижная разгрузочная тележка; </a:t>
            </a:r>
            <a:r>
              <a:rPr lang="ru-RU" sz="2800" i="1" dirty="0" smtClean="0"/>
              <a:t>10</a:t>
            </a:r>
            <a:r>
              <a:rPr lang="ru-RU" sz="2800" dirty="0" smtClean="0"/>
              <a:t> – отвалообразователь)</a:t>
            </a:r>
            <a:endParaRPr kumimoji="0" lang="ru-RU" sz="28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180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При разработке некрепких рыхлых пород экскаваторами цикличного действия или погрузочными машинами необходимо промежуточное звено между экскаватором (машина циклического действия) и конвейером (машина непрерывного действия) для создания непрерывного потока горной массы. Таким звеном служит установка, состоящая из бункера </a:t>
            </a:r>
            <a:r>
              <a:rPr lang="ru-RU" i="1" dirty="0" smtClean="0"/>
              <a:t>1</a:t>
            </a:r>
            <a:r>
              <a:rPr lang="ru-RU" dirty="0" smtClean="0"/>
              <a:t>, загружаемого ковшом экскаватора и сглаживающего неравномерность его работы, и питателя </a:t>
            </a:r>
            <a:r>
              <a:rPr lang="ru-RU" i="1" dirty="0" smtClean="0"/>
              <a:t>2</a:t>
            </a:r>
            <a:r>
              <a:rPr lang="ru-RU" dirty="0" smtClean="0"/>
              <a:t>, создающего непрерывный поток груза перед подачей на конвейер. При погрузке на конвейер скальных и полускальных пород и руд экскаваторами цикличного действия, в ковшах которых могут находиться крупные куски горной массы, требующие дробления перед подачей на конвейер, в схему бункера-питателя добавляют дробилку </a:t>
            </a:r>
            <a:r>
              <a:rPr lang="ru-RU" i="1" dirty="0" smtClean="0"/>
              <a:t>4</a:t>
            </a:r>
            <a:r>
              <a:rPr lang="ru-RU" dirty="0" smtClean="0"/>
              <a:t>, а полученный агрегат называют самоходным или передвижным (в зависимости от способа перемещения) дробильным агрегатом.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555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71802"/>
            <a:ext cx="9144000" cy="43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Самоходный дробильный агрегат: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ru-RU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бункер; </a:t>
            </a:r>
            <a:r>
              <a:rPr kumimoji="0" lang="ru-RU" sz="20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ru-RU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питатель; </a:t>
            </a:r>
            <a:r>
              <a:rPr kumimoji="0" lang="ru-RU" sz="20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ru-RU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перегрузочный конвейер; </a:t>
            </a:r>
            <a:r>
              <a:rPr kumimoji="0" lang="ru-RU" sz="20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ru-RU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дробилка;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ru-RU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загрузочный конвейер</a:t>
            </a:r>
            <a:endParaRPr kumimoji="0" lang="ru-RU" sz="20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08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4.1.1 Область применения и схемы карьерного и шахтного конвейерного транспорта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Конвейерный транспорт отличает:</a:t>
            </a:r>
          </a:p>
          <a:p>
            <a:r>
              <a:rPr lang="ru-RU" dirty="0" smtClean="0"/>
              <a:t>поточность действия;</a:t>
            </a:r>
          </a:p>
          <a:p>
            <a:r>
              <a:rPr lang="ru-RU" dirty="0" smtClean="0"/>
              <a:t>возможность достижения высокой, практически неограниченной производительности, не зависящей от длины установки;</a:t>
            </a:r>
          </a:p>
          <a:p>
            <a:r>
              <a:rPr lang="ru-RU" dirty="0" smtClean="0"/>
              <a:t>высокая степень автоматизации, незначительный штат обслуживающего персонала;</a:t>
            </a:r>
          </a:p>
          <a:p>
            <a:r>
              <a:rPr lang="ru-RU" dirty="0" smtClean="0"/>
              <a:t>большой угол наклона установки (</a:t>
            </a:r>
            <a:r>
              <a:rPr lang="el-GR" dirty="0" smtClean="0"/>
              <a:t>β</a:t>
            </a:r>
            <a:r>
              <a:rPr lang="ru-RU" dirty="0" smtClean="0"/>
              <a:t> до 18-20°, что примерно соответствует 320-360‰).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11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В зависимости от места расположения каждого конвейера и его роли в транспортной цепи конвейеры подразделяются на забойные конвейеры </a:t>
            </a:r>
            <a:r>
              <a:rPr lang="ru-RU" i="1" dirty="0" smtClean="0"/>
              <a:t>3</a:t>
            </a:r>
            <a:r>
              <a:rPr lang="ru-RU" dirty="0" smtClean="0"/>
              <a:t>, принимающие горную массу от вскрышных </a:t>
            </a:r>
            <a:r>
              <a:rPr lang="ru-RU" i="1" dirty="0" smtClean="0"/>
              <a:t>1</a:t>
            </a:r>
            <a:r>
              <a:rPr lang="ru-RU" dirty="0" smtClean="0"/>
              <a:t> или добычных </a:t>
            </a:r>
            <a:r>
              <a:rPr lang="ru-RU" i="1" dirty="0" smtClean="0"/>
              <a:t>2</a:t>
            </a:r>
            <a:r>
              <a:rPr lang="ru-RU" dirty="0" smtClean="0"/>
              <a:t> экскаваторов, сборочные конвейеры </a:t>
            </a:r>
            <a:r>
              <a:rPr lang="ru-RU" i="1" dirty="0" smtClean="0"/>
              <a:t>4</a:t>
            </a:r>
            <a:r>
              <a:rPr lang="ru-RU" dirty="0" smtClean="0"/>
              <a:t>, получающие горную массу с одного или нескольких забойных и перегружающие ее на подъемный </a:t>
            </a:r>
            <a:r>
              <a:rPr lang="ru-RU" i="1" dirty="0" smtClean="0"/>
              <a:t>6</a:t>
            </a:r>
            <a:r>
              <a:rPr lang="ru-RU" dirty="0" smtClean="0"/>
              <a:t> и затем магистральный </a:t>
            </a:r>
            <a:r>
              <a:rPr lang="ru-RU" i="1" dirty="0" smtClean="0"/>
              <a:t>7</a:t>
            </a:r>
            <a:r>
              <a:rPr lang="ru-RU" dirty="0" smtClean="0"/>
              <a:t> конвейеры. Вскрышная порода от магистрального конвейера поступает на отвальные </a:t>
            </a:r>
            <a:r>
              <a:rPr lang="ru-RU" i="1" dirty="0" smtClean="0"/>
              <a:t>8</a:t>
            </a:r>
            <a:r>
              <a:rPr lang="ru-RU" dirty="0" smtClean="0"/>
              <a:t>, подающие ее на отвалообразователь </a:t>
            </a:r>
            <a:r>
              <a:rPr lang="ru-RU" i="1" dirty="0" smtClean="0"/>
              <a:t>9</a:t>
            </a:r>
            <a:r>
              <a:rPr lang="ru-RU" dirty="0" smtClean="0"/>
              <a:t>. Межуступные перегружатели </a:t>
            </a:r>
            <a:r>
              <a:rPr lang="ru-RU" i="1" dirty="0" smtClean="0"/>
              <a:t>5 </a:t>
            </a:r>
            <a:r>
              <a:rPr lang="ru-RU" dirty="0" smtClean="0"/>
              <a:t>передают вскрышную породу от экскаватора на вышележащий забойный конвейер.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287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-32" y="0"/>
            <a:ext cx="5123117" cy="684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643306" y="357166"/>
            <a:ext cx="5043494" cy="5768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Ленточные конвейеры на карьерах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139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Техническая характеристика конвейеров НПК «Горные машины»</a:t>
            </a:r>
            <a:br>
              <a:rPr lang="ru-RU" sz="3200" b="1" dirty="0" smtClean="0"/>
            </a:br>
            <a:r>
              <a:rPr lang="ru-RU" sz="3200" b="1" dirty="0" smtClean="0"/>
              <a:t>(ОАО «Донецкгормаш»)</a:t>
            </a:r>
            <a:endParaRPr lang="ru-RU" sz="32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708476" y="1600200"/>
            <a:ext cx="7721176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36958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НПК «Горные машины» (ОАО «Донецкгормаш») выпускает ленточные конвейеры для транспортирования мягких и средней крепости вскрышных пород и полезных ископаемых с размером кусков до 500 мм (не более 5% по массе) для работы в составе карьерных роторных комплексов непрерывного действия. </a:t>
            </a:r>
          </a:p>
          <a:p>
            <a:pPr>
              <a:buNone/>
            </a:pPr>
            <a:r>
              <a:rPr lang="ru-RU" dirty="0" smtClean="0"/>
              <a:t>КЛК обозначает карьерный ленточный конвейер;</a:t>
            </a:r>
          </a:p>
          <a:p>
            <a:pPr>
              <a:buNone/>
            </a:pPr>
            <a:r>
              <a:rPr lang="ru-RU" dirty="0" smtClean="0"/>
              <a:t>З, М, О уточняют тип конвейера – забойные, магистральные и отвальные соответственно; </a:t>
            </a:r>
          </a:p>
          <a:p>
            <a:pPr>
              <a:buNone/>
            </a:pPr>
            <a:r>
              <a:rPr lang="ru-RU" dirty="0" smtClean="0"/>
              <a:t>1, 2 – ширина конвейерной ленты, м;</a:t>
            </a:r>
          </a:p>
          <a:p>
            <a:pPr>
              <a:buNone/>
            </a:pPr>
            <a:r>
              <a:rPr lang="ru-RU" dirty="0" smtClean="0"/>
              <a:t>800, 750, 500, 400, 250 – длина конвейеров, 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006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0" y="704332"/>
            <a:ext cx="9144000" cy="542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63420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ЗОА «Новокраматорский машиностроительный завод» (ЗАО «НКМЗ») выпускает забойные, магистральные, передвижные и стационарные конвейеры, конвейеры для роторных экскаваторов, отвалообразователей и других горно-транспортных машин.</a:t>
            </a:r>
          </a:p>
          <a:p>
            <a:pPr>
              <a:buNone/>
            </a:pPr>
            <a:r>
              <a:rPr lang="ru-RU" dirty="0" smtClean="0"/>
              <a:t>ОАО «Тяжмаш» (г. Сызрань) выпускает ленточные конвейеры для открытых работ производительностью до 7000 м</a:t>
            </a:r>
            <a:r>
              <a:rPr lang="ru-RU" baseline="30000" dirty="0" smtClean="0"/>
              <a:t>3</a:t>
            </a:r>
            <a:r>
              <a:rPr lang="ru-RU" dirty="0" smtClean="0"/>
              <a:t>/ч при ширине ленты до 2000 мм.</a:t>
            </a:r>
          </a:p>
          <a:p>
            <a:pPr>
              <a:buNone/>
            </a:pPr>
            <a:r>
              <a:rPr lang="ru-RU" dirty="0" smtClean="0"/>
              <a:t>ОАО «Александровский машиностроительный завод» выпускает конвейеры для подземных работ, некоторые из которых используются для карьеров в качестве подъемных конвейеров (1Л120-01; 2Л120А; 2Л120Б).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835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Основные технические характеристики ленточных конвейеров ОАО «Александровский машзавод»</a:t>
            </a:r>
            <a:endParaRPr lang="ru-RU" sz="32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73973" y="1600200"/>
            <a:ext cx="8998621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414052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4 ТРАНСПОРТНЫЕ МАШИНЫ НЕПРЕРЫВНОГО ДЕЙСТВИЯ</vt:lpstr>
      <vt:lpstr>4.1.1 Область применения и схемы карьерного и шахтного конвейерного транспорта</vt:lpstr>
      <vt:lpstr>Презентация PowerPoint</vt:lpstr>
      <vt:lpstr>Презентация PowerPoint</vt:lpstr>
      <vt:lpstr>Техническая характеристика конвейеров НПК «Горные машины» (ОАО «Донецкгормаш»)</vt:lpstr>
      <vt:lpstr>Презентация PowerPoint</vt:lpstr>
      <vt:lpstr>Презентация PowerPoint</vt:lpstr>
      <vt:lpstr>Презентация PowerPoint</vt:lpstr>
      <vt:lpstr>Основные технические характеристики ленточных конвейеров ОАО «Александровский машзавод»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ТРАНСПОРТНЫЕ МАШИНЫ НЕПРЕРЫВНОГО ДЕЙСТВИЯ</dc:title>
  <dc:creator>User</dc:creator>
  <cp:lastModifiedBy>User</cp:lastModifiedBy>
  <cp:revision>1</cp:revision>
  <dcterms:created xsi:type="dcterms:W3CDTF">2016-12-13T04:19:35Z</dcterms:created>
  <dcterms:modified xsi:type="dcterms:W3CDTF">2020-08-31T13:59:02Z</dcterms:modified>
</cp:coreProperties>
</file>