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</a:t>
            </a:r>
            <a:r>
              <a:rPr lang="ru-RU" b="1" dirty="0" smtClean="0"/>
              <a:t>.1.2 Общие сведения и классификация рудничного конвейерного транспорта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При добыче полезного ископаемого подземным способом наиболее прогрессивными считают транспортные схемы с полной конвейеризацией от забоя до поверхности шахты или до места погрузки угля в железнодорожные вагоны, например на ОАО «Распадская».</a:t>
            </a:r>
          </a:p>
          <a:p>
            <a:pPr>
              <a:buNone/>
            </a:pPr>
            <a:r>
              <a:rPr lang="ru-RU" dirty="0" smtClean="0"/>
              <a:t>Шахтное поле вскрыто двумя наклонными стволами </a:t>
            </a:r>
            <a:r>
              <a:rPr lang="ru-RU" i="1" dirty="0" smtClean="0"/>
              <a:t>6</a:t>
            </a:r>
            <a:r>
              <a:rPr lang="ru-RU" dirty="0" smtClean="0"/>
              <a:t> длиной 1240 м и пройденными под углом 12°40</a:t>
            </a:r>
            <a:r>
              <a:rPr lang="en-US" dirty="0" smtClean="0"/>
              <a:t>’</a:t>
            </a:r>
            <a:r>
              <a:rPr lang="ru-RU" dirty="0" smtClean="0"/>
              <a:t> к горизонту, в которых установлены ленточные конвейеры 2ЛУ120В.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4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Использование в обозначении второй буквы П (2ЛПП1000А) – возможность применения двух типов промежуточных приводов: одного – ленточного промежуточного привода, и другого – в виде разгрузочного барабана (ложный сброс).</a:t>
            </a:r>
          </a:p>
          <a:p>
            <a:pPr>
              <a:buNone/>
            </a:pPr>
            <a:r>
              <a:rPr lang="ru-RU" dirty="0" smtClean="0"/>
              <a:t>Добавление в обозначение конвейера буквы К (2ЛТК100) соответствует тому, что в данном типе конвейера применяется канатный став, а второй буквы Л (3ЛЛК1000А-01) – конвейер предназначен для транспортирования груза и людей. Добавление в обозначение конвейера буквы Н (3ЛН1000А) означает, что данный тип конвейера может быть использован в выработках с повышенным углом наклона (до +25°) за счет применения специальной конвейерной ленты с перегородками.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03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Конвейеры, выпускаемые АМЗ для шахтных условий, можно разделить на три вида м учетом их назначения и технических характеристик:</a:t>
            </a:r>
          </a:p>
          <a:p>
            <a:r>
              <a:rPr lang="ru-RU" dirty="0" smtClean="0"/>
              <a:t>участковые с шириной ленты 800 мм;</a:t>
            </a:r>
          </a:p>
          <a:p>
            <a:r>
              <a:rPr lang="ru-RU" dirty="0" smtClean="0"/>
              <a:t>полустационарные с шириной ленты 1000 мм;</a:t>
            </a:r>
          </a:p>
          <a:p>
            <a:r>
              <a:rPr lang="ru-RU" dirty="0" smtClean="0"/>
              <a:t>магистральные с шириной ленты 1200 мм и выше.</a:t>
            </a:r>
          </a:p>
          <a:p>
            <a:pPr>
              <a:buNone/>
            </a:pPr>
            <a:r>
              <a:rPr lang="ru-RU" dirty="0" smtClean="0"/>
              <a:t>ОАО «Сибсельмаш» выпускает три типа конвейеров, предназначенных для эксплуатации в подземных условиях. Все конвейеры имеют рудничное взрывозащищенное исполнение (РВ) и жесткий или канатный став, который может быть установлен на почву выработки или подвешен к кровле.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433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У конвейера 1ЛТ100У порожняя ветвь может поддерживаться одно-, двух- или трехроликовой опорой.</a:t>
            </a:r>
          </a:p>
          <a:p>
            <a:pPr>
              <a:buNone/>
            </a:pPr>
            <a:r>
              <a:rPr lang="ru-RU" dirty="0" smtClean="0"/>
              <a:t>Конвейер 2ЛТ140 имеет схему обводки ленты такую же, как у конвейера 2ЛТ120, но большие диаметры барабанов вследствие применения ленты шириной 1400 мм вместо 1200 мм.</a:t>
            </a:r>
          </a:p>
          <a:p>
            <a:pPr>
              <a:buNone/>
            </a:pPr>
            <a:r>
              <a:rPr lang="ru-RU" dirty="0" smtClean="0"/>
              <a:t>Шахтный ленточный конвейер 2ЛТ140 является самым высокопроизводительным (3210 т/ч) из всех подземных конвейеров, выпускаемых отечественной промышленностью.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62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-1" y="2164370"/>
            <a:ext cx="9144001" cy="308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571501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Ленточный конвейер 2ЛТ100У: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i="1" dirty="0" smtClean="0"/>
              <a:t>1</a:t>
            </a:r>
            <a:r>
              <a:rPr lang="ru-RU" sz="2000" dirty="0" smtClean="0"/>
              <a:t> – загрузочный барабан; </a:t>
            </a:r>
            <a:r>
              <a:rPr lang="ru-RU" sz="2000" i="1" dirty="0" smtClean="0"/>
              <a:t>2</a:t>
            </a:r>
            <a:r>
              <a:rPr lang="ru-RU" sz="2000" dirty="0" smtClean="0"/>
              <a:t> – приводные барабаны; </a:t>
            </a:r>
            <a:r>
              <a:rPr lang="ru-RU" sz="2000" i="1" dirty="0" smtClean="0"/>
              <a:t>3</a:t>
            </a:r>
            <a:r>
              <a:rPr lang="ru-RU" sz="2000" dirty="0" smtClean="0"/>
              <a:t> – узел разгрузки;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i="1" dirty="0" smtClean="0"/>
              <a:t>4</a:t>
            </a:r>
            <a:r>
              <a:rPr lang="ru-RU" sz="2000" dirty="0" smtClean="0"/>
              <a:t> – перегружатель; </a:t>
            </a:r>
            <a:r>
              <a:rPr lang="ru-RU" sz="2000" i="1" dirty="0" smtClean="0"/>
              <a:t>5 </a:t>
            </a:r>
            <a:r>
              <a:rPr lang="ru-RU" sz="2000" dirty="0" smtClean="0"/>
              <a:t>– подвеска става к кровле</a:t>
            </a:r>
            <a:endParaRPr kumimoji="0" lang="ru-RU" sz="2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66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" y="2930112"/>
            <a:ext cx="8229600" cy="186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571501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обводки ленты конвейера 1ЛТ100У</a:t>
            </a:r>
          </a:p>
        </p:txBody>
      </p:sp>
    </p:spTree>
    <p:extLst>
      <p:ext uri="{BB962C8B-B14F-4D97-AF65-F5344CB8AC3E}">
        <p14:creationId xmlns:p14="http://schemas.microsoft.com/office/powerpoint/2010/main" val="2837074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-32" y="760920"/>
            <a:ext cx="9144032" cy="53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607223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График применимости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конвейера 2ЛТ100У</a:t>
            </a:r>
          </a:p>
        </p:txBody>
      </p:sp>
    </p:spTree>
    <p:extLst>
      <p:ext uri="{BB962C8B-B14F-4D97-AF65-F5344CB8AC3E}">
        <p14:creationId xmlns:p14="http://schemas.microsoft.com/office/powerpoint/2010/main" val="346905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-1" y="2990088"/>
            <a:ext cx="9144001" cy="158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571501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обводки ленты конвейера 2ЛТ140У</a:t>
            </a:r>
          </a:p>
        </p:txBody>
      </p:sp>
    </p:spTree>
    <p:extLst>
      <p:ext uri="{BB962C8B-B14F-4D97-AF65-F5344CB8AC3E}">
        <p14:creationId xmlns:p14="http://schemas.microsoft.com/office/powerpoint/2010/main" val="135930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1734934"/>
            <a:ext cx="9144000" cy="386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607223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График применимости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конвейера 2ЛТ120</a:t>
            </a:r>
          </a:p>
        </p:txBody>
      </p:sp>
    </p:spTree>
    <p:extLst>
      <p:ext uri="{BB962C8B-B14F-4D97-AF65-F5344CB8AC3E}">
        <p14:creationId xmlns:p14="http://schemas.microsoft.com/office/powerpoint/2010/main" val="298742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1145179"/>
            <a:ext cx="9144000" cy="49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6072206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Схема полной конвейеризации шахты «Распадская»</a:t>
            </a:r>
          </a:p>
        </p:txBody>
      </p:sp>
    </p:spTree>
    <p:extLst>
      <p:ext uri="{BB962C8B-B14F-4D97-AF65-F5344CB8AC3E}">
        <p14:creationId xmlns:p14="http://schemas.microsoft.com/office/powerpoint/2010/main" val="210348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Из очистных забоев </a:t>
            </a:r>
            <a:r>
              <a:rPr lang="ru-RU" i="1" dirty="0" smtClean="0"/>
              <a:t>1</a:t>
            </a:r>
            <a:r>
              <a:rPr lang="ru-RU" dirty="0" smtClean="0"/>
              <a:t> уголь поступает на ленточные телескопические конвейеры, установленные в ярусных штреках </a:t>
            </a:r>
            <a:r>
              <a:rPr lang="ru-RU" i="1" dirty="0" smtClean="0"/>
              <a:t>2</a:t>
            </a:r>
            <a:r>
              <a:rPr lang="ru-RU" dirty="0" smtClean="0"/>
              <a:t>, и затем грузится на бремсберговые ленточные конвейеры, расположенные в бремсбергах </a:t>
            </a:r>
            <a:r>
              <a:rPr lang="ru-RU" i="1" dirty="0" smtClean="0"/>
              <a:t>3</a:t>
            </a:r>
            <a:r>
              <a:rPr lang="ru-RU" dirty="0" smtClean="0"/>
              <a:t>. Бремсберговые конвейеры доставляют уголь к винтовым углеспускам </a:t>
            </a:r>
            <a:r>
              <a:rPr lang="ru-RU" i="1" dirty="0" smtClean="0"/>
              <a:t>4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По винтовым углеспускам </a:t>
            </a:r>
            <a:r>
              <a:rPr lang="ru-RU" i="1" dirty="0" smtClean="0"/>
              <a:t>4</a:t>
            </a:r>
            <a:r>
              <a:rPr lang="ru-RU" dirty="0" smtClean="0"/>
              <a:t> левого и правого крыла шахты уголь перегружается на магистральные ленточные конвейеры, установленные в полевых штреках </a:t>
            </a:r>
            <a:r>
              <a:rPr lang="ru-RU" i="1" dirty="0" smtClean="0"/>
              <a:t>5</a:t>
            </a:r>
            <a:r>
              <a:rPr lang="ru-RU" dirty="0" smtClean="0"/>
              <a:t>, и далее поступает на подъемные ленточные конвейеры, установленные в наклонных стволах </a:t>
            </a:r>
            <a:r>
              <a:rPr lang="ru-RU" i="1" dirty="0" smtClean="0"/>
              <a:t>6</a:t>
            </a:r>
            <a:r>
              <a:rPr lang="ru-RU" dirty="0" smtClean="0"/>
              <a:t>. По центральному винтовому спуску </a:t>
            </a:r>
            <a:r>
              <a:rPr lang="ru-RU" i="1" dirty="0" smtClean="0"/>
              <a:t>4</a:t>
            </a:r>
            <a:r>
              <a:rPr lang="ru-RU" dirty="0" smtClean="0"/>
              <a:t> уголь поступает непосредственно на конвейер наклонного ствола.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2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Основные технические характеристики ленточных конвейеров ОАО «Александровский машзавод»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73973" y="1600200"/>
            <a:ext cx="899862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061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 rot="60000">
            <a:off x="0" y="123107"/>
            <a:ext cx="9144000" cy="600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137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319035"/>
            <a:ext cx="9144000" cy="580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476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Технические характеристики шахтных конвейеров, выпускаемых ОАО «Сибсельмаш»</a:t>
            </a:r>
            <a:endParaRPr lang="ru-RU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-1" y="1793181"/>
            <a:ext cx="9144001" cy="460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996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параметры конвейеров «</a:t>
            </a:r>
            <a:r>
              <a:rPr lang="ru-RU" b="1" dirty="0" err="1" smtClean="0"/>
              <a:t>Гварек</a:t>
            </a:r>
            <a:r>
              <a:rPr lang="ru-RU" b="1" dirty="0" smtClean="0"/>
              <a:t>» и «</a:t>
            </a:r>
            <a:r>
              <a:rPr lang="ru-RU" b="1" dirty="0" err="1" smtClean="0"/>
              <a:t>Пиома</a:t>
            </a:r>
            <a:r>
              <a:rPr lang="ru-RU" b="1" dirty="0" smtClean="0"/>
              <a:t>» (Польша)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1870866"/>
            <a:ext cx="9144000" cy="442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275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Для всех конвейеров принято стандартное обозначение, в котором указывается ширина конвейерной ленты в сантиметрах или миллиметрах, назначение конвейера и типоразмер. Например, обозначение конвейера 1Л80У относится к конвейеру 1-го типоразмера с шириной ленты 80 см. Буква Л обозначает ленточный конвейер, а буква У – конвейер для угольных шахт. Добавление буквы П (1ЛПТ1200) обозначает наличие промежуточного привода в конвейере, а буквы Т – телескопического натяжного устройства, т.е. такой конвейер может изменять свою длину.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42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4.1.2 Общие сведения и классификация рудничного конвейерного транспорта</vt:lpstr>
      <vt:lpstr>Презентация PowerPoint</vt:lpstr>
      <vt:lpstr>Презентация PowerPoint</vt:lpstr>
      <vt:lpstr>Основные технические характеристики ленточных конвейеров ОАО «Александровский машзавод»</vt:lpstr>
      <vt:lpstr>Презентация PowerPoint</vt:lpstr>
      <vt:lpstr>Презентация PowerPoint</vt:lpstr>
      <vt:lpstr>Технические характеристики шахтных конвейеров, выпускаемых ОАО «Сибсельмаш»</vt:lpstr>
      <vt:lpstr>Основные параметры конвейеров «Гварек» и «Пиома» (Польша)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4.1.2 Общие сведения и классификация рудничного конвейерного транспорта</dc:title>
  <dc:creator>User</dc:creator>
  <cp:lastModifiedBy>User</cp:lastModifiedBy>
  <cp:revision>1</cp:revision>
  <dcterms:created xsi:type="dcterms:W3CDTF">2016-12-13T04:20:35Z</dcterms:created>
  <dcterms:modified xsi:type="dcterms:W3CDTF">2020-08-31T13:59:30Z</dcterms:modified>
</cp:coreProperties>
</file>