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A2B51-23E4-4242-9F5B-38C168DA540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D4EF-37FC-4AC5-8C06-750A3DD9BB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086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F00C7599-E462-46BF-90B3-0FE9323A9E8C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96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>
            <a:spLocks noChangeArrowheads="1"/>
          </p:cNvSpPr>
          <p:nvPr/>
        </p:nvSpPr>
        <p:spPr bwMode="auto">
          <a:xfrm>
            <a:off x="0" y="1"/>
            <a:ext cx="9144000" cy="677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1639" tIns="42452" rIns="81639" bIns="42452">
            <a:sp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1.4.5. Мощность привода транспортной машины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Мощность, потребляемую транспортной машиной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N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(кВт), определяют по формулам:</a:t>
            </a:r>
          </a:p>
          <a:p>
            <a:pPr>
              <a:buSzPct val="45000"/>
              <a:buFont typeface="Wingdings" charset="2"/>
              <a:buChar char="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в двигательном режиме</a:t>
            </a:r>
          </a:p>
          <a:p>
            <a:pPr>
              <a:buSzPct val="45000"/>
              <a:buFont typeface="Wingdings" charset="2"/>
              <a:buChar char="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в тормозном (генераторном) режиме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ru-RU" sz="2900" baseline="-33000" dirty="0" err="1">
                <a:solidFill>
                  <a:srgbClr val="000000"/>
                </a:solidFill>
                <a:latin typeface="Times New Roman" pitchFamily="16" charset="0"/>
              </a:rPr>
              <a:t>з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— коэффициент запаса, или резерва мощности, учитывающий кратковременные перегрузки двигателя;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ru-RU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η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— КПД передачи;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	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v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— скорость движения транспортной машины, м/с.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Для транспортных машин с нестабильным режимом работы, например установок периодического действия, мощность двигателя рассчитывают по нагреву, соответствующему эквивалентному тяговому  усилию 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F</a:t>
            </a:r>
            <a:r>
              <a:rPr lang="ru-RU" sz="2900" baseline="-330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э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</a:p>
        </p:txBody>
      </p:sp>
      <p:pic>
        <p:nvPicPr>
          <p:cNvPr id="931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240" y="1394542"/>
            <a:ext cx="3326400" cy="44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318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401" y="2265293"/>
            <a:ext cx="3015360" cy="44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233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Экран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modified xsi:type="dcterms:W3CDTF">2020-08-31T13:35:01Z</dcterms:modified>
</cp:coreProperties>
</file>