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8E87B-CD6E-4215-97A8-C64424A0CAE9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61E1C-2282-43F9-B647-743236E15D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172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2A95A15A-B6BE-4083-AE38-89410D411623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07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633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1.4.6. Расход энергии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Расход энергии за цикл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ц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(кВт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∙ч) транспортной машины определяют по потребляемой мощности за каждый период транспортного цикла, т. е.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где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1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…,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— мощность, потребляемая транспортной машиной в течение составляющих времени цикла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Т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ц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(ч) соответственно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t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1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t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…, t</a:t>
            </a:r>
            <a:r>
              <a:rPr lang="ru-RU" sz="2900" i="1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Сопоставление расхода энергии различных видов транспортных машин производится по удельным показателям — расходу энергии, отнесенному к массе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G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гр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(т) перевезенного груза (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а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’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=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ц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/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G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гр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кВт∙ч/т), или к массе груза и расстоянию транспортирования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(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а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’’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=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ц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/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(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G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гр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)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кВт∙ч/ткм)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</p:txBody>
      </p:sp>
      <p:pic>
        <p:nvPicPr>
          <p:cNvPr id="942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280" y="1853947"/>
            <a:ext cx="4769280" cy="43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233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Экран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modified xsi:type="dcterms:W3CDTF">2020-08-31T13:35:37Z</dcterms:modified>
</cp:coreProperties>
</file>