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3.7 КОНСТРУКТИВНЫЕ ОСОБЕННОСТИ САМОХОДНЫХ ПОГРУЗОЧНО-ТРАНСПОРТНЫХ МАШИН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7"/>
            <a:ext cx="914400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Все сборочные единицы погрузочно-транспортной машины с грузонесущим ковшом (типа ПД) с дизельным или электрическим приводом скомпонованы на шарнирно сочлененной раме, состоящей из передней </a:t>
            </a:r>
            <a:r>
              <a:rPr lang="ru-RU" i="1" dirty="0" smtClean="0"/>
              <a:t>1</a:t>
            </a:r>
            <a:r>
              <a:rPr lang="ru-RU" dirty="0" smtClean="0"/>
              <a:t> задней </a:t>
            </a:r>
            <a:r>
              <a:rPr lang="ru-RU" i="1" dirty="0" smtClean="0"/>
              <a:t>2</a:t>
            </a:r>
            <a:r>
              <a:rPr lang="ru-RU" dirty="0" smtClean="0"/>
              <a:t> </a:t>
            </a:r>
            <a:r>
              <a:rPr lang="ru-RU" dirty="0" err="1" smtClean="0"/>
              <a:t>полурам</a:t>
            </a:r>
            <a:r>
              <a:rPr lang="ru-RU" dirty="0" smtClean="0"/>
              <a:t>, соединенных между собой двойным шарниром </a:t>
            </a:r>
            <a:r>
              <a:rPr lang="ru-RU" i="1" dirty="0" smtClean="0"/>
              <a:t>3</a:t>
            </a:r>
            <a:r>
              <a:rPr lang="ru-RU" dirty="0" smtClean="0"/>
              <a:t> и опирающихся на пневмошинные колеса </a:t>
            </a:r>
            <a:r>
              <a:rPr lang="ru-RU" i="1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 передней </a:t>
            </a:r>
            <a:r>
              <a:rPr lang="ru-RU" dirty="0" err="1" smtClean="0"/>
              <a:t>полураме</a:t>
            </a:r>
            <a:r>
              <a:rPr lang="ru-RU" dirty="0" smtClean="0"/>
              <a:t> </a:t>
            </a:r>
            <a:r>
              <a:rPr lang="ru-RU" i="1" dirty="0" smtClean="0"/>
              <a:t>1</a:t>
            </a:r>
            <a:r>
              <a:rPr lang="ru-RU" dirty="0" smtClean="0"/>
              <a:t> расположен погрузочно-несущий орган, состоящий из ковша </a:t>
            </a:r>
            <a:r>
              <a:rPr lang="ru-RU" i="1" dirty="0" smtClean="0"/>
              <a:t>5</a:t>
            </a:r>
            <a:r>
              <a:rPr lang="ru-RU" dirty="0" smtClean="0"/>
              <a:t>, стрелы </a:t>
            </a:r>
            <a:r>
              <a:rPr lang="ru-RU" i="1" dirty="0" smtClean="0"/>
              <a:t>6</a:t>
            </a:r>
            <a:r>
              <a:rPr lang="ru-RU" dirty="0" smtClean="0"/>
              <a:t>, рычажного механизма и силовых гидроцилиндров </a:t>
            </a:r>
            <a:r>
              <a:rPr lang="ru-RU" i="1" dirty="0" smtClean="0"/>
              <a:t>7</a:t>
            </a:r>
            <a:r>
              <a:rPr lang="ru-RU" dirty="0" smtClean="0"/>
              <a:t> (один – для подъема стрелы и два – для поворота ковша).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88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увеличения долговечности шин и предохранения их протектора от износа применяют защитные ленты, состоящие из шарнирно соединенных штампованных пластин или звеньев цепи, изготовленные из износоустойчивой стали и покрывающие сплошным панцирем протектор шины.</a:t>
            </a:r>
          </a:p>
          <a:p>
            <a:pPr>
              <a:buNone/>
            </a:pPr>
            <a:r>
              <a:rPr lang="ru-RU" b="1" dirty="0" smtClean="0"/>
              <a:t>Тормозная система</a:t>
            </a:r>
            <a:r>
              <a:rPr lang="ru-RU" dirty="0" smtClean="0"/>
              <a:t> обычно состоит из двух тормозов, один из которых является рабочим (основным), другой – стояночным.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671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162050" y="-24"/>
            <a:ext cx="68199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2150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Защитная цепь для протектора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37735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Система рулевого управления.</a:t>
            </a:r>
            <a:r>
              <a:rPr lang="ru-RU" dirty="0" smtClean="0"/>
              <a:t> В самоходных машинах с шарнирно-сочлененной рамой установлено гидравлическое рулевое управление, включающее в себя гидроцилиндры поворота </a:t>
            </a:r>
            <a:r>
              <a:rPr lang="ru-RU" i="1" dirty="0" smtClean="0"/>
              <a:t>1</a:t>
            </a:r>
            <a:r>
              <a:rPr lang="ru-RU" dirty="0" smtClean="0"/>
              <a:t>, агрегат рулевого управления, насос </a:t>
            </a:r>
            <a:r>
              <a:rPr lang="ru-RU" i="1" dirty="0" smtClean="0"/>
              <a:t>6</a:t>
            </a:r>
            <a:r>
              <a:rPr lang="ru-RU" dirty="0" smtClean="0"/>
              <a:t> и маслобак </a:t>
            </a:r>
            <a:r>
              <a:rPr lang="ru-RU" i="1" dirty="0" smtClean="0"/>
              <a:t>7</a:t>
            </a:r>
            <a:r>
              <a:rPr lang="ru-RU" dirty="0" smtClean="0"/>
              <a:t> (общий для всех гидросистем машины). Агрегат рулевого управления состоит из руля гидравлического </a:t>
            </a:r>
            <a:r>
              <a:rPr lang="ru-RU" i="1" dirty="0" smtClean="0"/>
              <a:t>9</a:t>
            </a:r>
            <a:r>
              <a:rPr lang="ru-RU" dirty="0" smtClean="0"/>
              <a:t>, мотор-дозатора </a:t>
            </a:r>
            <a:r>
              <a:rPr lang="ru-RU" i="1" dirty="0" smtClean="0"/>
              <a:t>2</a:t>
            </a:r>
            <a:r>
              <a:rPr lang="ru-RU" dirty="0" smtClean="0"/>
              <a:t>, золотника-распределителя </a:t>
            </a:r>
            <a:r>
              <a:rPr lang="ru-RU" i="1" dirty="0" smtClean="0"/>
              <a:t>3</a:t>
            </a:r>
            <a:r>
              <a:rPr lang="ru-RU" dirty="0" smtClean="0"/>
              <a:t> и обратных клапанов </a:t>
            </a:r>
            <a:r>
              <a:rPr lang="ru-RU" i="1" dirty="0" smtClean="0"/>
              <a:t>4</a:t>
            </a:r>
            <a:r>
              <a:rPr lang="ru-RU" dirty="0" smtClean="0"/>
              <a:t>. При движении машины по прямой и неподвижном рулевом колесе </a:t>
            </a:r>
            <a:r>
              <a:rPr lang="ru-RU" i="1" dirty="0" smtClean="0"/>
              <a:t>9</a:t>
            </a:r>
            <a:r>
              <a:rPr lang="ru-RU" dirty="0" smtClean="0"/>
              <a:t> масло, нагнетаемое насосом </a:t>
            </a:r>
            <a:r>
              <a:rPr lang="ru-RU" i="1" dirty="0" smtClean="0"/>
              <a:t>6</a:t>
            </a:r>
            <a:r>
              <a:rPr lang="ru-RU" dirty="0" smtClean="0"/>
              <a:t>, проходит через агрегат рулевого управления и сливается в маслобак.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665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11004" y="200025"/>
            <a:ext cx="9155004" cy="530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5721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Принципиальная гидравлическая схема рулевого управления погрузочно-транспортной машины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226817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При управлении машиной и повороте рулевого колеса </a:t>
            </a:r>
            <a:r>
              <a:rPr lang="ru-RU" i="1" dirty="0" smtClean="0"/>
              <a:t>9</a:t>
            </a:r>
            <a:r>
              <a:rPr lang="ru-RU" dirty="0" smtClean="0"/>
              <a:t> из золотника-распределителя </a:t>
            </a:r>
            <a:r>
              <a:rPr lang="ru-RU" i="1" dirty="0" smtClean="0"/>
              <a:t>3</a:t>
            </a:r>
            <a:r>
              <a:rPr lang="ru-RU" dirty="0" smtClean="0"/>
              <a:t> поток рабочей жидкости, в зависимости от величины угла поворота рулевого колеса, направляется под давлением через мотор-дозатор </a:t>
            </a:r>
            <a:r>
              <a:rPr lang="ru-RU" i="1" dirty="0" smtClean="0"/>
              <a:t>2</a:t>
            </a:r>
            <a:r>
              <a:rPr lang="ru-RU" dirty="0" smtClean="0"/>
              <a:t> к гидроцилиндрам поворота </a:t>
            </a:r>
            <a:r>
              <a:rPr lang="ru-RU" i="1" dirty="0" smtClean="0"/>
              <a:t>1</a:t>
            </a:r>
            <a:r>
              <a:rPr lang="ru-RU" dirty="0" smtClean="0"/>
              <a:t>, с помощью которых осуществляется поворот машины вправо или влево. Предохранение агрегата рулевого управления от перегрузок осуществляется предохранительным клапаном </a:t>
            </a:r>
            <a:r>
              <a:rPr lang="ru-RU" i="1" dirty="0" smtClean="0"/>
              <a:t>5</a:t>
            </a:r>
            <a:r>
              <a:rPr lang="ru-RU" dirty="0" smtClean="0"/>
              <a:t>. Давление масла контролируется манометром </a:t>
            </a:r>
            <a:r>
              <a:rPr lang="ru-RU" i="1" dirty="0" smtClean="0"/>
              <a:t>8</a:t>
            </a:r>
            <a:r>
              <a:rPr lang="ru-RU" dirty="0" smtClean="0"/>
              <a:t>, который находится на панельном щите в кабине водителя.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32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Погрузочный и грузонесущий органы.</a:t>
            </a:r>
            <a:r>
              <a:rPr lang="ru-RU" dirty="0" smtClean="0"/>
              <a:t> В погрузочно-транспортных машинах типа ПД погрузочный орган состоит из ковша со сменными зубьями и шарнирно-рычажного механизма.</a:t>
            </a:r>
          </a:p>
          <a:p>
            <a:pPr>
              <a:buNone/>
            </a:pPr>
            <a:r>
              <a:rPr lang="ru-RU" b="1" dirty="0" smtClean="0"/>
              <a:t>Кабина управления.</a:t>
            </a:r>
            <a:r>
              <a:rPr lang="ru-RU" dirty="0" smtClean="0"/>
              <a:t> На самоходных машинах устанавливают кабины: закрытые одноместные со съемным фонарем (верхней частью кабины); открытые каркасной конструкции со съемным ограждением (козырьком) или другим устройством безопасности для защиты водителя в случае </a:t>
            </a:r>
            <a:r>
              <a:rPr lang="ru-RU" smtClean="0"/>
              <a:t>опрокидывания машины.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816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32" y="0"/>
            <a:ext cx="43533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357686" y="5534585"/>
            <a:ext cx="47863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Погрузочно-транспортные машины типа ПД с грузонесущим ковшом:</a:t>
            </a:r>
            <a:r>
              <a:rPr lang="ru-RU" sz="2000" dirty="0" smtClean="0"/>
              <a:t> </a:t>
            </a:r>
            <a:r>
              <a:rPr lang="ru-RU" sz="2000" i="1" dirty="0" smtClean="0"/>
              <a:t>а</a:t>
            </a:r>
            <a:r>
              <a:rPr lang="ru-RU" sz="2000" dirty="0" smtClean="0"/>
              <a:t> – с дизельным приводом; </a:t>
            </a:r>
            <a:r>
              <a:rPr lang="ru-RU" sz="2000" i="1" dirty="0" smtClean="0"/>
              <a:t>б</a:t>
            </a:r>
            <a:r>
              <a:rPr lang="ru-RU" sz="2000" dirty="0" smtClean="0"/>
              <a:t> – с электрическим приводом</a:t>
            </a:r>
            <a:endParaRPr lang="ru-RU" sz="2000" i="1" dirty="0" smtClean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000496" y="0"/>
            <a:ext cx="5143504" cy="5643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0"/>
            <a:ext cx="5143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На задней </a:t>
            </a:r>
            <a:r>
              <a:rPr lang="ru-RU" sz="2800" dirty="0" err="1" smtClean="0"/>
              <a:t>полураме</a:t>
            </a:r>
            <a:r>
              <a:rPr lang="ru-RU" sz="2800" dirty="0" smtClean="0"/>
              <a:t> </a:t>
            </a:r>
            <a:r>
              <a:rPr lang="ru-RU" sz="2800" i="1" dirty="0" smtClean="0"/>
              <a:t>2</a:t>
            </a:r>
            <a:r>
              <a:rPr lang="ru-RU" sz="2800" dirty="0" smtClean="0"/>
              <a:t> расположены дизельный или электрический двигатель, кабельный барабан </a:t>
            </a:r>
            <a:r>
              <a:rPr lang="ru-RU" sz="2800" i="1" dirty="0" smtClean="0"/>
              <a:t>8</a:t>
            </a:r>
            <a:r>
              <a:rPr lang="ru-RU" sz="2800" dirty="0" smtClean="0"/>
              <a:t>, трансмиссия, гидропривод погрузочного органа, механизм поворота машины </a:t>
            </a:r>
            <a:r>
              <a:rPr lang="ru-RU" sz="2800" i="1" dirty="0" smtClean="0"/>
              <a:t>9</a:t>
            </a:r>
            <a:r>
              <a:rPr lang="ru-RU" sz="2800" dirty="0" smtClean="0"/>
              <a:t> и кабина </a:t>
            </a:r>
            <a:r>
              <a:rPr lang="ru-RU" sz="2800" i="1" dirty="0" smtClean="0"/>
              <a:t>10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253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Подземные автосамосвалы с дизельным или электрическим приводом, как и погрузочно-транспортные машины типа ПД, имеют шарнирно-сочлененную раму, состоящую из передней </a:t>
            </a:r>
            <a:r>
              <a:rPr lang="ru-RU" dirty="0" err="1" smtClean="0"/>
              <a:t>полурамы</a:t>
            </a:r>
            <a:r>
              <a:rPr lang="ru-RU" dirty="0" smtClean="0"/>
              <a:t> </a:t>
            </a:r>
            <a:r>
              <a:rPr lang="ru-RU" i="1" dirty="0" smtClean="0"/>
              <a:t>1</a:t>
            </a:r>
            <a:r>
              <a:rPr lang="ru-RU" dirty="0" smtClean="0"/>
              <a:t> (тягача) и задней </a:t>
            </a:r>
            <a:r>
              <a:rPr lang="ru-RU" dirty="0" err="1" smtClean="0"/>
              <a:t>полурамы</a:t>
            </a:r>
            <a:r>
              <a:rPr lang="ru-RU" dirty="0" smtClean="0"/>
              <a:t> </a:t>
            </a:r>
            <a:r>
              <a:rPr lang="ru-RU" i="1" dirty="0" smtClean="0"/>
              <a:t>2</a:t>
            </a:r>
            <a:r>
              <a:rPr lang="ru-RU" dirty="0" smtClean="0"/>
              <a:t> (полуприцепа), соединенных между собой двойным шарниром </a:t>
            </a:r>
            <a:r>
              <a:rPr lang="ru-RU" i="1" dirty="0" smtClean="0"/>
              <a:t>3</a:t>
            </a:r>
            <a:r>
              <a:rPr lang="ru-RU" dirty="0" smtClean="0"/>
              <a:t>, имеющим две степени свободы.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На передней </a:t>
            </a:r>
            <a:r>
              <a:rPr lang="ru-RU" dirty="0" err="1" smtClean="0"/>
              <a:t>полураме</a:t>
            </a:r>
            <a:r>
              <a:rPr lang="ru-RU" dirty="0" smtClean="0"/>
              <a:t> </a:t>
            </a:r>
            <a:r>
              <a:rPr lang="ru-RU" i="1" dirty="0" smtClean="0"/>
              <a:t>1</a:t>
            </a:r>
            <a:r>
              <a:rPr lang="ru-RU" dirty="0" smtClean="0"/>
              <a:t> установлены дизельный или электрический привод, гидропривод управления машиной и опрокидывания кузова, кабина, а на аккумуляторно-контактном автосамосвале, кроме того, и токосъемник </a:t>
            </a:r>
            <a:r>
              <a:rPr lang="ru-RU" i="1" dirty="0" smtClean="0"/>
              <a:t>4</a:t>
            </a:r>
            <a:r>
              <a:rPr lang="ru-RU" dirty="0" smtClean="0"/>
              <a:t>. На задней </a:t>
            </a:r>
            <a:r>
              <a:rPr lang="ru-RU" dirty="0" err="1" smtClean="0"/>
              <a:t>полураме</a:t>
            </a:r>
            <a:r>
              <a:rPr lang="ru-RU" dirty="0" smtClean="0"/>
              <a:t> расположены кузов </a:t>
            </a:r>
            <a:r>
              <a:rPr lang="ru-RU" i="1" dirty="0" smtClean="0"/>
              <a:t>5</a:t>
            </a:r>
            <a:r>
              <a:rPr lang="ru-RU" dirty="0" smtClean="0"/>
              <a:t> и гидроцилиндры </a:t>
            </a:r>
            <a:r>
              <a:rPr lang="ru-RU" i="1" dirty="0" smtClean="0"/>
              <a:t>6</a:t>
            </a:r>
            <a:r>
              <a:rPr lang="ru-RU" dirty="0" smtClean="0"/>
              <a:t> опрокидывания кузова.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89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-32" y="0"/>
            <a:ext cx="62194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86446" y="5534585"/>
            <a:ext cx="3357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Подземные автосамосвалы:</a:t>
            </a:r>
            <a:r>
              <a:rPr lang="ru-RU" sz="2000" dirty="0" smtClean="0"/>
              <a:t> </a:t>
            </a:r>
            <a:r>
              <a:rPr lang="ru-RU" sz="2000" i="1" dirty="0" smtClean="0"/>
              <a:t>а</a:t>
            </a:r>
            <a:r>
              <a:rPr lang="ru-RU" sz="2000" dirty="0" smtClean="0"/>
              <a:t> – типа </a:t>
            </a:r>
            <a:r>
              <a:rPr lang="ru-RU" sz="2000" dirty="0" err="1" smtClean="0"/>
              <a:t>МоАЗ</a:t>
            </a:r>
            <a:r>
              <a:rPr lang="ru-RU" sz="2000" dirty="0" smtClean="0"/>
              <a:t> (Россия);</a:t>
            </a:r>
            <a:endParaRPr lang="en-US" sz="2000" dirty="0" smtClean="0"/>
          </a:p>
          <a:p>
            <a:pPr algn="ctr"/>
            <a:r>
              <a:rPr lang="ru-RU" sz="2000" i="1" dirty="0" smtClean="0"/>
              <a:t>б</a:t>
            </a:r>
            <a:r>
              <a:rPr lang="ru-RU" sz="2000" dirty="0" smtClean="0"/>
              <a:t> – типа </a:t>
            </a:r>
            <a:r>
              <a:rPr lang="en-US" sz="2000" dirty="0" err="1" smtClean="0"/>
              <a:t>Tamrok</a:t>
            </a:r>
            <a:r>
              <a:rPr lang="ru-RU" sz="2000" dirty="0" smtClean="0"/>
              <a:t> 35Е (Финляндия)</a:t>
            </a: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76254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качестве </a:t>
            </a:r>
            <a:r>
              <a:rPr lang="ru-RU" b="1" dirty="0" smtClean="0"/>
              <a:t>приводов</a:t>
            </a:r>
            <a:r>
              <a:rPr lang="ru-RU" dirty="0" smtClean="0"/>
              <a:t> на современных мощных погрузочно-транспортных и транспортных самоходных машинах применяют либо поршневые четырехтактные высокоскоростные дизельные двигатели четырех-, шести-, восьми- и </a:t>
            </a:r>
            <a:r>
              <a:rPr lang="ru-RU" dirty="0" err="1" smtClean="0"/>
              <a:t>двенадцатицилиндровые</a:t>
            </a:r>
            <a:r>
              <a:rPr lang="ru-RU" dirty="0" smtClean="0"/>
              <a:t> с однорядным или V-образным расположением цилиндров, либо электродвигатели постоянного или переменного тока.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Трансмиссия</a:t>
            </a:r>
            <a:r>
              <a:rPr lang="ru-RU" dirty="0" smtClean="0"/>
              <a:t> в основном механическая или гидромеханическая.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60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 самоходных машинах с дизельным двигателем (погрузочно-транспортная машина ПД-8) обычно применяют гидромеханическую трансмиссию, включающую (последовательно от двигателя к колесам) гидротрансформатор, коробку передач планетарного типа с гидравлическим управлением, один или два ведущих моста (колесная формула 4×2 или 4×4), включающих главную передачу и дифференциал с полуосями, колесный редуктор.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Гидромеханическая передача</a:t>
            </a:r>
            <a:r>
              <a:rPr lang="ru-RU" dirty="0" smtClean="0"/>
              <a:t> обеспечивает плавное изменение тягового усилия на ведущих колесах и скорости перемещения в зависимости от сопротивления движению машины, что достигается бесступенчатым изменением передаточного числа и крутящего момента гидротрансформатора и переключением коробки передач (2, 3 или 4 скорости вперед и 2, 3 или 4 скорости назад).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57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984562" y="-9521"/>
            <a:ext cx="7230776" cy="501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92919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Кинематическая схема погрузочно-транспортной машины ПД-8:</a:t>
            </a:r>
            <a:r>
              <a:rPr lang="ru-RU" sz="2000" dirty="0" smtClean="0"/>
              <a:t> </a:t>
            </a:r>
            <a:r>
              <a:rPr lang="ru-RU" sz="2000" i="1" dirty="0" smtClean="0"/>
              <a:t>1</a:t>
            </a:r>
            <a:r>
              <a:rPr lang="ru-RU" sz="2000" dirty="0" smtClean="0"/>
              <a:t> – двигатель; </a:t>
            </a:r>
            <a:r>
              <a:rPr lang="ru-RU" sz="2000" i="1" dirty="0" smtClean="0"/>
              <a:t>2</a:t>
            </a:r>
            <a:r>
              <a:rPr lang="ru-RU" sz="2000" dirty="0" smtClean="0"/>
              <a:t> – демпферное соединение; </a:t>
            </a:r>
            <a:r>
              <a:rPr lang="ru-RU" sz="2000" i="1" dirty="0" smtClean="0"/>
              <a:t>3</a:t>
            </a:r>
            <a:r>
              <a:rPr lang="ru-RU" sz="2000" dirty="0" smtClean="0"/>
              <a:t> – согласующий (раздаточный) редуктор; </a:t>
            </a:r>
            <a:r>
              <a:rPr lang="ru-RU" sz="2000" i="1" dirty="0" smtClean="0"/>
              <a:t>4</a:t>
            </a:r>
            <a:r>
              <a:rPr lang="ru-RU" sz="2000" dirty="0" smtClean="0"/>
              <a:t> – гидромеханическая коробка передач; </a:t>
            </a:r>
            <a:r>
              <a:rPr lang="ru-RU" sz="2000" i="1" dirty="0" smtClean="0"/>
              <a:t>5 </a:t>
            </a:r>
            <a:r>
              <a:rPr lang="ru-RU" sz="2000" dirty="0" smtClean="0"/>
              <a:t>– рулевое управление; </a:t>
            </a:r>
            <a:r>
              <a:rPr lang="ru-RU" sz="2000" i="1" dirty="0" smtClean="0"/>
              <a:t>6</a:t>
            </a:r>
            <a:r>
              <a:rPr lang="ru-RU" sz="2000" dirty="0" smtClean="0"/>
              <a:t> – карданная передача; </a:t>
            </a:r>
            <a:r>
              <a:rPr lang="ru-RU" sz="2000" i="1" dirty="0" smtClean="0"/>
              <a:t>7</a:t>
            </a:r>
            <a:r>
              <a:rPr lang="ru-RU" sz="2000" dirty="0" smtClean="0"/>
              <a:t> – главная передача; </a:t>
            </a:r>
            <a:r>
              <a:rPr lang="ru-RU" sz="2000" i="1" dirty="0" smtClean="0"/>
              <a:t>8</a:t>
            </a:r>
            <a:r>
              <a:rPr lang="ru-RU" sz="2000" dirty="0" smtClean="0"/>
              <a:t> – тормоз; </a:t>
            </a:r>
            <a:r>
              <a:rPr lang="ru-RU" sz="2000" i="1" dirty="0" smtClean="0"/>
              <a:t>9</a:t>
            </a:r>
            <a:r>
              <a:rPr lang="ru-RU" sz="2000" dirty="0" smtClean="0"/>
              <a:t> – планетарная колесная передача; </a:t>
            </a:r>
            <a:r>
              <a:rPr lang="ru-RU" sz="2000" i="1" dirty="0" smtClean="0"/>
              <a:t>10</a:t>
            </a:r>
            <a:r>
              <a:rPr lang="ru-RU" sz="2000" dirty="0" smtClean="0"/>
              <a:t> – дифференциал; </a:t>
            </a:r>
            <a:r>
              <a:rPr lang="ru-RU" sz="2000" i="1" dirty="0" smtClean="0"/>
              <a:t>11</a:t>
            </a:r>
            <a:r>
              <a:rPr lang="ru-RU" sz="2000" dirty="0" smtClean="0"/>
              <a:t> – ковш; </a:t>
            </a:r>
            <a:r>
              <a:rPr lang="ru-RU" sz="2000" i="1" dirty="0" smtClean="0"/>
              <a:t>12</a:t>
            </a:r>
            <a:r>
              <a:rPr lang="ru-RU" sz="2000" dirty="0" smtClean="0"/>
              <a:t>, </a:t>
            </a:r>
            <a:r>
              <a:rPr lang="ru-RU" sz="2000" i="1" dirty="0" smtClean="0"/>
              <a:t>13</a:t>
            </a:r>
            <a:r>
              <a:rPr lang="ru-RU" sz="2000" dirty="0" smtClean="0"/>
              <a:t> – гидроцилиндры соответственно подъема и поворота ковша; </a:t>
            </a:r>
            <a:r>
              <a:rPr lang="ru-RU" sz="2000" i="1" dirty="0" smtClean="0"/>
              <a:t>14</a:t>
            </a:r>
            <a:r>
              <a:rPr lang="ru-RU" sz="2000" dirty="0" smtClean="0"/>
              <a:t> – насосы гидропривода</a:t>
            </a:r>
            <a:endParaRPr lang="ru-R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2798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Основным элементом</a:t>
            </a:r>
            <a:r>
              <a:rPr lang="ru-RU" b="1" dirty="0" smtClean="0"/>
              <a:t> колеса</a:t>
            </a:r>
            <a:r>
              <a:rPr lang="ru-RU" dirty="0" smtClean="0"/>
              <a:t> самоходной машины является эластичная пневматическая шина, состоящая из покрышки, камеры и ободной ленты, которая предохраняет камеру от защемления между бортом покрышки и ободом колеса.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Покрышка пневматической шины</a:t>
            </a:r>
            <a:r>
              <a:rPr lang="ru-RU" dirty="0" smtClean="0"/>
              <a:t> состоит из каркаса </a:t>
            </a:r>
            <a:r>
              <a:rPr lang="ru-RU" i="1" dirty="0" smtClean="0"/>
              <a:t>4</a:t>
            </a:r>
            <a:r>
              <a:rPr lang="ru-RU" dirty="0" smtClean="0"/>
              <a:t>, промежуточного слоя – брекера </a:t>
            </a:r>
            <a:r>
              <a:rPr lang="ru-RU" i="1" dirty="0" smtClean="0"/>
              <a:t>3</a:t>
            </a:r>
            <a:r>
              <a:rPr lang="ru-RU" dirty="0" smtClean="0"/>
              <a:t> и наружного резинового слоя – протектора </a:t>
            </a:r>
            <a:r>
              <a:rPr lang="ru-RU" i="1" dirty="0" smtClean="0"/>
              <a:t>1</a:t>
            </a:r>
            <a:r>
              <a:rPr lang="ru-RU" dirty="0" smtClean="0"/>
              <a:t>. Протектор выполняют из прочной износостойкой резины с грунтозацепами </a:t>
            </a:r>
            <a:r>
              <a:rPr lang="ru-RU" i="1" dirty="0" smtClean="0"/>
              <a:t>2</a:t>
            </a:r>
            <a:r>
              <a:rPr lang="ru-RU" dirty="0" smtClean="0"/>
              <a:t>, благодаря которым обеспечивается надежное сцепление колеса с почвой выработки.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48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785786" y="-24"/>
            <a:ext cx="7500990" cy="619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21508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Профиль пневматической шины шахтной самоходной машины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42012082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3.7 КОНСТРУКТИВНЫЕ ОСОБЕННОСТИ САМОХОДНЫХ ПОГРУЗОЧНО-ТРАНСПОРТНЫХ МАШИН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3.7 КОНСТРУКТИВНЫЕ ОСОБЕННОСТИ САМОХОДНЫХ ПОГРУЗОЧНО-ТРАНСПОРТНЫХ МАШИН</dc:title>
  <dc:creator>User</dc:creator>
  <cp:lastModifiedBy>User</cp:lastModifiedBy>
  <cp:revision>1</cp:revision>
  <dcterms:created xsi:type="dcterms:W3CDTF">2016-11-16T13:46:02Z</dcterms:created>
  <dcterms:modified xsi:type="dcterms:W3CDTF">2020-08-31T13:55:21Z</dcterms:modified>
</cp:coreProperties>
</file>