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54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F5F7C6-810D-4FCE-AA74-3AFB7405E428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E85F31-8B5C-4B6D-B619-AF1FECC4E8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5037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3E351D8C-451B-47A0-8336-38EB15B9F89A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25955" name="Text Box 1"/>
          <p:cNvSpPr txBox="1">
            <a:spLocks noChangeArrowheads="1"/>
          </p:cNvSpPr>
          <p:nvPr/>
        </p:nvSpPr>
        <p:spPr bwMode="auto">
          <a:xfrm>
            <a:off x="3881208" y="8685103"/>
            <a:ext cx="2963831" cy="445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16508F8A-2E47-4AA3-BE09-69EC3D82EC8D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1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25956" name="Text Box 2"/>
          <p:cNvSpPr txBox="1">
            <a:spLocks noChangeArrowheads="1"/>
          </p:cNvSpPr>
          <p:nvPr/>
        </p:nvSpPr>
        <p:spPr bwMode="auto">
          <a:xfrm>
            <a:off x="3881208" y="8685103"/>
            <a:ext cx="2965271" cy="446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76DF106C-AD70-4E05-8214-8DE8A39D5AE1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1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25957" name="Text Box 3"/>
          <p:cNvSpPr txBox="1">
            <a:spLocks noChangeArrowheads="1"/>
          </p:cNvSpPr>
          <p:nvPr/>
        </p:nvSpPr>
        <p:spPr bwMode="auto">
          <a:xfrm>
            <a:off x="3881209" y="8686460"/>
            <a:ext cx="2975352" cy="456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49072BD4-0FB9-4E19-A595-F7E4AE754BF9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1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25958" name="Rectangle 4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5959" name="Rectangle 5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0" y="162738"/>
            <a:ext cx="9144000" cy="66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18287" rIns="0" bIns="0" anchor="ctr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ctr" eaLnBrk="1">
              <a:lnSpc>
                <a:spcPct val="95000"/>
              </a:lnSpc>
              <a:buClrTx/>
              <a:buFontTx/>
              <a:buNone/>
            </a:pPr>
            <a:r>
              <a:rPr lang="en-US" sz="2900" b="1">
                <a:solidFill>
                  <a:srgbClr val="000000"/>
                </a:solidFill>
                <a:latin typeface="Times New Roman" pitchFamily="16" charset="0"/>
              </a:rPr>
              <a:t>1.2. ОБЩИЕ СВЕДЕНИЯ О РУДНИЧНЫХ ТРАНСПОРТНЫХ МАШИНАХ</a:t>
            </a:r>
          </a:p>
          <a:p>
            <a:pPr algn="ctr" eaLnBrk="1">
              <a:lnSpc>
                <a:spcPct val="95000"/>
              </a:lnSpc>
              <a:buClrTx/>
              <a:buFontTx/>
              <a:buNone/>
            </a:pPr>
            <a:r>
              <a:rPr lang="en-US" sz="2900" b="1">
                <a:solidFill>
                  <a:srgbClr val="000000"/>
                </a:solidFill>
                <a:latin typeface="Times New Roman" pitchFamily="16" charset="0"/>
              </a:rPr>
              <a:t>1.2.1. Условия эксплуатации и требования, предъявляемые к транспортным машинам</a:t>
            </a:r>
          </a:p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Особенностями работы подземного транспорта являются:</a:t>
            </a:r>
          </a:p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- стесненность рабочего пространства, ограниченного размерами горных выработок;</a:t>
            </a:r>
          </a:p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- перемещение пунктов погрузки вслед за перемещением фронта горных работ, требующее передвижки, перемонтажа, укорачивания или удлинения транспортных коммуникаций или установок;</a:t>
            </a:r>
          </a:p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- повышенная запыленность, влажность шахтной атмосферы;</a:t>
            </a:r>
          </a:p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- химическая активность шахтных вод;</a:t>
            </a:r>
          </a:p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- взрывоопасность рудничной атмосферы.</a:t>
            </a:r>
          </a:p>
        </p:txBody>
      </p:sp>
    </p:spTree>
    <p:extLst>
      <p:ext uri="{BB962C8B-B14F-4D97-AF65-F5344CB8AC3E}">
        <p14:creationId xmlns:p14="http://schemas.microsoft.com/office/powerpoint/2010/main" val="41443752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Microsoft Office PowerPoint</Application>
  <PresentationFormat>Экран 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</cp:revision>
  <dcterms:modified xsi:type="dcterms:W3CDTF">2020-08-31T13:30:02Z</dcterms:modified>
</cp:coreProperties>
</file>