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5F7C6-810D-4FCE-AA74-3AFB7405E428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85F31-8B5C-4B6D-B619-AF1FECC4E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3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E351D8C-451B-47A0-8336-38EB15B9F89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595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6508F8A-2E47-4AA3-BE09-69EC3D82EC8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76DF106C-AD70-4E05-8214-8DE8A39D5AE1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595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9072BD4-0FB9-4E19-A595-F7E4AE754BF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5958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9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0" y="162738"/>
            <a:ext cx="914400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1.2. ОБЩИЕ СВЕДЕНИЯ О РУДНИЧНЫХ ТРАНСПОРТНЫХ МАШИНАХ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1.2.1. Условия эксплуатации и требования, предъявляемые к транспортным машинам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Особенностями работы подземного транспорта являются: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стесненность рабочего пространства, ограниченного размерами горных выработок;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перемещение пунктов погрузки вслед за перемещением фронта горных работ, требующее передвижки, перемонтажа, укорачивания или удлинения транспортных коммуникаций или установок;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повышенная запыленность, влажность шахтной атмосферы;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химическая активность шахтных вод;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взрывоопасность рудничной атмосферы.</a:t>
            </a:r>
          </a:p>
        </p:txBody>
      </p:sp>
    </p:spTree>
    <p:extLst>
      <p:ext uri="{BB962C8B-B14F-4D97-AF65-F5344CB8AC3E}">
        <p14:creationId xmlns:p14="http://schemas.microsoft.com/office/powerpoint/2010/main" val="4144375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modified xsi:type="dcterms:W3CDTF">2020-08-31T13:30:02Z</dcterms:modified>
</cp:coreProperties>
</file>