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78" r:id="rId3"/>
    <p:sldId id="282" r:id="rId4"/>
    <p:sldId id="258" r:id="rId5"/>
    <p:sldId id="281" r:id="rId6"/>
    <p:sldId id="279" r:id="rId7"/>
    <p:sldId id="273" r:id="rId8"/>
    <p:sldId id="274" r:id="rId9"/>
    <p:sldId id="283" r:id="rId10"/>
    <p:sldId id="275" r:id="rId11"/>
    <p:sldId id="277" r:id="rId12"/>
    <p:sldId id="276" r:id="rId13"/>
    <p:sldId id="256" r:id="rId14"/>
    <p:sldId id="280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E5360-6A6E-466A-B138-65893F7D4CAA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6B54D-C46F-48B7-89CD-6B694D2D2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B54D-C46F-48B7-89CD-6B694D2D234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E407E-7AB9-40B5-B8FA-B77D28D5E4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EB677-8E4C-4178-B9CD-DF3F2A2BF7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76638-B911-41BC-BEF5-08A6CBE3BD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474AAE-D51F-4A0E-8B4A-BDEF1CC1B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545F6-677E-49FD-8E9C-5B7BB6A0D7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F436C-14C0-4EA4-8027-C782678CC3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C6466-B5D0-49A2-9EF6-37D4CB5ECF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3C9C-4B2E-461C-93F6-BD90C0D630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383AE-A228-4569-956A-2B086B01A3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908BB-D13E-4483-AE24-A630872BB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105E0-8DB2-419D-99D9-2A5F9335B8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F69AB-417B-4159-832F-22722E29E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71651D-E15A-4556-89C3-E22F426711A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sz="1600" dirty="0">
              <a:solidFill>
                <a:schemeClr val="accent2"/>
              </a:solidFill>
            </a:endParaRPr>
          </a:p>
          <a:p>
            <a:pPr algn="r">
              <a:buFontTx/>
              <a:buNone/>
            </a:pPr>
            <a:endParaRPr lang="ru-RU" dirty="0"/>
          </a:p>
        </p:txBody>
      </p:sp>
      <p:pic>
        <p:nvPicPr>
          <p:cNvPr id="7" name="Picture 3" descr="C:\Users\Андрей\Desktop\1\Безымянный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12"/>
          <p:cNvSpPr>
            <a:spLocks noChangeArrowheads="1"/>
          </p:cNvSpPr>
          <p:nvPr/>
        </p:nvSpPr>
        <p:spPr bwMode="auto">
          <a:xfrm>
            <a:off x="1714500" y="188913"/>
            <a:ext cx="7072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323C8D"/>
                </a:solidFill>
                <a:latin typeface="Century Gothic" pitchFamily="34" charset="0"/>
              </a:rPr>
              <a:t>«Магнитогорский государственный технический университет им. Г.И. Носова»</a:t>
            </a:r>
          </a:p>
        </p:txBody>
      </p:sp>
      <p:sp>
        <p:nvSpPr>
          <p:cNvPr id="9" name="Содержимое 9"/>
          <p:cNvSpPr txBox="1">
            <a:spLocks/>
          </p:cNvSpPr>
          <p:nvPr/>
        </p:nvSpPr>
        <p:spPr bwMode="auto">
          <a:xfrm>
            <a:off x="1676400" y="1447800"/>
            <a:ext cx="72358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323C8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600" b="1" kern="0" dirty="0" smtClean="0">
                <a:solidFill>
                  <a:srgbClr val="323C8D"/>
                </a:solidFill>
                <a:latin typeface="Arial" pitchFamily="34" charset="0"/>
                <a:cs typeface="Arial" pitchFamily="34" charset="0"/>
              </a:rPr>
              <a:t>ПОРТФОЛИО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3600" b="1" kern="0" dirty="0" smtClean="0">
              <a:solidFill>
                <a:srgbClr val="323C8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23C8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Иванова А.А,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323C8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600" b="1" kern="0" dirty="0" smtClean="0">
                <a:solidFill>
                  <a:srgbClr val="323C8D"/>
                </a:solidFill>
                <a:latin typeface="Arial" pitchFamily="34" charset="0"/>
                <a:cs typeface="Arial" pitchFamily="34" charset="0"/>
              </a:rPr>
              <a:t>студента гр.АМБ-16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323C8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323C8D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323C8D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71687" y="5715000"/>
            <a:ext cx="7072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323C8D"/>
                </a:solidFill>
                <a:latin typeface="Century Gothic" pitchFamily="34" charset="0"/>
              </a:rPr>
              <a:t>Технология </a:t>
            </a:r>
            <a:r>
              <a:rPr lang="ru-RU" altLang="ru-RU" dirty="0" err="1" smtClean="0">
                <a:solidFill>
                  <a:srgbClr val="323C8D"/>
                </a:solidFill>
                <a:latin typeface="Century Gothic" pitchFamily="34" charset="0"/>
              </a:rPr>
              <a:t>командообразования</a:t>
            </a:r>
            <a:r>
              <a:rPr lang="ru-RU" altLang="ru-RU" dirty="0" smtClean="0">
                <a:solidFill>
                  <a:srgbClr val="323C8D"/>
                </a:solidFill>
                <a:latin typeface="Century Gothic" pitchFamily="34" charset="0"/>
              </a:rPr>
              <a:t> и саморазвития</a:t>
            </a:r>
            <a:endParaRPr lang="ru-RU" altLang="ru-RU" dirty="0">
              <a:solidFill>
                <a:srgbClr val="323C8D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Мои карьерные ориентиры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В данном разделе перечисляются главные карьерные ориентации, выявленные путем прохождения теста «Якоря карьеры» Э.Шейна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Герб личности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Фотография герба личности, который прорабатывался на паре по данной теме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Мои прошлые достижения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В данном разделе должны быть представлены материалы, по которым можно составить представление о прошлом студента: фотографии, грамоты, газетные статьи и др.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2"/>
                </a:solidFill>
              </a:rPr>
              <a:t/>
            </a:r>
            <a:br>
              <a:rPr lang="ru-RU" sz="4000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Мое настоящее</a:t>
            </a:r>
            <a:r>
              <a:rPr lang="ru-RU" sz="4000" b="1" i="1" dirty="0" smtClean="0"/>
              <a:t> </a:t>
            </a:r>
            <a:endParaRPr lang="ru-RU" sz="4000" b="1" i="1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667000"/>
            <a:ext cx="7848600" cy="3459163"/>
          </a:xfrm>
        </p:spPr>
        <p:txBody>
          <a:bodyPr/>
          <a:lstStyle/>
          <a:p>
            <a:r>
              <a:rPr lang="ru-RU" dirty="0" smtClean="0"/>
              <a:t>В данном разделе должны быть представлены материалы, по которым можно составить представление о настоящем студента: фотографии, грамоты, свидетельства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2"/>
                </a:solidFill>
              </a:rPr>
              <a:t/>
            </a:r>
            <a:br>
              <a:rPr lang="ru-RU" sz="4000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Мои планы на будущее</a:t>
            </a:r>
            <a:r>
              <a:rPr lang="ru-RU" sz="4000" b="1" i="1" dirty="0" smtClean="0"/>
              <a:t> </a:t>
            </a:r>
            <a:endParaRPr lang="ru-RU" sz="4000" b="1" i="1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590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данном разделе должны быть представлены материалы, по которым можно составить представление о планах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студента на будущее: коллаж из фотографий, колесо баланса с проработанными целями и проч.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3000372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Резюме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В данном разделе выкладывается резюме, включающее фотографию и все те блоки информации, которые прорабатывались на паре по данной теме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Мой </a:t>
            </a:r>
            <a:r>
              <a:rPr lang="ru-RU" sz="4000" b="1" i="1" dirty="0" smtClean="0">
                <a:solidFill>
                  <a:schemeClr val="accent2"/>
                </a:solidFill>
              </a:rPr>
              <a:t>общая эмоциональная направленность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В данном разделе выкладывается характеристика, полученная путем прохождения теста </a:t>
            </a:r>
            <a:r>
              <a:rPr lang="ru-RU" dirty="0" smtClean="0"/>
              <a:t>Б. И. Додонова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Мой тип </a:t>
            </a:r>
            <a:r>
              <a:rPr lang="ru-RU" sz="4000" b="1" i="1" dirty="0" smtClean="0">
                <a:solidFill>
                  <a:schemeClr val="accent2"/>
                </a:solidFill>
              </a:rPr>
              <a:t>темперамента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В данном разделе выкладывается характеристика, полученная </a:t>
            </a:r>
            <a:r>
              <a:rPr lang="ru-RU" dirty="0" smtClean="0"/>
              <a:t>по  результату </a:t>
            </a:r>
            <a:r>
              <a:rPr lang="ru-RU" dirty="0" smtClean="0"/>
              <a:t>теста </a:t>
            </a:r>
            <a:r>
              <a:rPr lang="ru-RU" dirty="0" smtClean="0"/>
              <a:t>Г. </a:t>
            </a:r>
            <a:r>
              <a:rPr lang="ru-RU" dirty="0" err="1" smtClean="0"/>
              <a:t>Айзенка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Мой тип личности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В данном разделе выкладывается характеристика, полученная путем прохождения теста определения типа личности (тест </a:t>
            </a:r>
            <a:r>
              <a:rPr lang="ru-RU" dirty="0" err="1" smtClean="0"/>
              <a:t>Майерс-Бриггс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Мой тип характера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В данном разделе выкладывается характеристика, полученная путем прохождения модифицированного характерологического </a:t>
            </a:r>
            <a:r>
              <a:rPr lang="ru-RU" dirty="0" err="1" smtClean="0"/>
              <a:t>опросника</a:t>
            </a:r>
            <a:r>
              <a:rPr lang="ru-RU" dirty="0" smtClean="0"/>
              <a:t> «Шесть рек»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Моя командная роль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В данном разделе выкладывается характеристика, полученная путем прохождения теста «Командные роли» Р. </a:t>
            </a:r>
            <a:r>
              <a:rPr lang="ru-RU" dirty="0" err="1" smtClean="0"/>
              <a:t>Белбина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Моя стратегия </a:t>
            </a:r>
            <a:r>
              <a:rPr lang="ru-RU" sz="4000" b="1" i="1" dirty="0" smtClean="0">
                <a:solidFill>
                  <a:schemeClr val="accent2"/>
                </a:solidFill>
              </a:rPr>
              <a:t>поведения в конфликте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В данном разделе выкладываются результаты прохождения теста К. Томаса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/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>Показатели л</a:t>
            </a:r>
            <a:r>
              <a:rPr lang="ru-RU" sz="4000" b="1" i="1" dirty="0" smtClean="0">
                <a:solidFill>
                  <a:schemeClr val="accent2"/>
                </a:solidFill>
              </a:rPr>
              <a:t>ичностной агрессивности и конфликтности</a:t>
            </a:r>
            <a:endParaRPr lang="ru-RU" sz="4000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ru-RU" dirty="0" smtClean="0"/>
              <a:t>Данные по методике </a:t>
            </a:r>
            <a:r>
              <a:rPr lang="ru-RU" dirty="0" smtClean="0"/>
              <a:t> Е. П. </a:t>
            </a:r>
            <a:r>
              <a:rPr lang="ru-RU" dirty="0" smtClean="0"/>
              <a:t>Ильина и </a:t>
            </a:r>
            <a:r>
              <a:rPr lang="ru-RU" dirty="0" smtClean="0"/>
              <a:t>П. А. </a:t>
            </a:r>
            <a:r>
              <a:rPr lang="ru-RU" dirty="0" smtClean="0"/>
              <a:t>Ковалева</a:t>
            </a:r>
            <a:endParaRPr lang="ru-RU" dirty="0"/>
          </a:p>
        </p:txBody>
      </p:sp>
      <p:pic>
        <p:nvPicPr>
          <p:cNvPr id="6" name="Picture 2" descr="C:\Users\Андрей\Desktop\1\Безымянный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53350" cy="7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249</Words>
  <Application>Microsoft PowerPoint</Application>
  <PresentationFormat>Экран 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   Резюме</vt:lpstr>
      <vt:lpstr>   Мой общая эмоциональная направленность</vt:lpstr>
      <vt:lpstr>   Мой тип темперамента</vt:lpstr>
      <vt:lpstr>   Мой тип личности</vt:lpstr>
      <vt:lpstr>   Мой тип характера</vt:lpstr>
      <vt:lpstr>   Моя командная роль</vt:lpstr>
      <vt:lpstr>   Моя стратегия поведения в конфликте</vt:lpstr>
      <vt:lpstr>   Показатели личностной агрессивности и конфликтности</vt:lpstr>
      <vt:lpstr>   Мои карьерные ориентиры</vt:lpstr>
      <vt:lpstr>   Герб личности</vt:lpstr>
      <vt:lpstr>   Мои прошлые достижения</vt:lpstr>
      <vt:lpstr> Мое настоящее </vt:lpstr>
      <vt:lpstr> Мои планы на будущее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Наталья</dc:creator>
  <cp:lastModifiedBy>Admin</cp:lastModifiedBy>
  <cp:revision>30</cp:revision>
  <cp:lastPrinted>1601-01-01T00:00:00Z</cp:lastPrinted>
  <dcterms:created xsi:type="dcterms:W3CDTF">1601-01-01T00:00:00Z</dcterms:created>
  <dcterms:modified xsi:type="dcterms:W3CDTF">2018-05-13T17:59:36Z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